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44" r:id="rId3"/>
    <p:sldId id="370" r:id="rId4"/>
    <p:sldId id="371" r:id="rId5"/>
    <p:sldId id="372" r:id="rId6"/>
    <p:sldId id="373" r:id="rId7"/>
    <p:sldId id="374" r:id="rId8"/>
    <p:sldId id="375" r:id="rId9"/>
    <p:sldId id="382" r:id="rId10"/>
    <p:sldId id="377" r:id="rId11"/>
    <p:sldId id="378" r:id="rId12"/>
    <p:sldId id="379" r:id="rId13"/>
    <p:sldId id="380" r:id="rId14"/>
    <p:sldId id="381" r:id="rId15"/>
    <p:sldId id="389" r:id="rId16"/>
    <p:sldId id="383" r:id="rId17"/>
    <p:sldId id="384" r:id="rId18"/>
    <p:sldId id="385" r:id="rId19"/>
    <p:sldId id="390" r:id="rId20"/>
    <p:sldId id="345" r:id="rId21"/>
    <p:sldId id="346" r:id="rId22"/>
    <p:sldId id="348" r:id="rId23"/>
    <p:sldId id="349" r:id="rId24"/>
    <p:sldId id="360" r:id="rId25"/>
    <p:sldId id="355" r:id="rId26"/>
    <p:sldId id="356" r:id="rId27"/>
    <p:sldId id="357" r:id="rId28"/>
    <p:sldId id="358" r:id="rId29"/>
    <p:sldId id="359" r:id="rId30"/>
    <p:sldId id="361" r:id="rId31"/>
    <p:sldId id="350" r:id="rId32"/>
    <p:sldId id="351" r:id="rId33"/>
    <p:sldId id="362" r:id="rId34"/>
    <p:sldId id="352" r:id="rId35"/>
    <p:sldId id="363" r:id="rId36"/>
    <p:sldId id="369" r:id="rId37"/>
    <p:sldId id="365" r:id="rId38"/>
    <p:sldId id="366" r:id="rId39"/>
    <p:sldId id="353" r:id="rId40"/>
    <p:sldId id="367" r:id="rId41"/>
    <p:sldId id="354" r:id="rId42"/>
    <p:sldId id="347" r:id="rId43"/>
    <p:sldId id="368" r:id="rId44"/>
    <p:sldId id="34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A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2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2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DE60-CEBC-4AE3-B6FF-37A7870A44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C515FF6-26F6-4641-AE27-5CE1F71C3C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Task 1 : Creating Database from Template.</a:t>
          </a:r>
        </a:p>
      </dgm:t>
    </dgm:pt>
    <dgm:pt modelId="{D7080BEF-B18B-4802-A9D5-D5D83A6A140A}" type="parTrans" cxnId="{CA1F91E3-7A93-4C30-A020-7A90AAC56D3E}">
      <dgm:prSet/>
      <dgm:spPr/>
      <dgm:t>
        <a:bodyPr/>
        <a:lstStyle/>
        <a:p>
          <a:endParaRPr lang="en-US"/>
        </a:p>
      </dgm:t>
    </dgm:pt>
    <dgm:pt modelId="{D7471190-5365-4B26-99EB-B60209DC533C}" type="sibTrans" cxnId="{CA1F91E3-7A93-4C30-A020-7A90AAC56D3E}">
      <dgm:prSet/>
      <dgm:spPr/>
      <dgm:t>
        <a:bodyPr/>
        <a:lstStyle/>
        <a:p>
          <a:endParaRPr lang="en-US"/>
        </a:p>
      </dgm:t>
    </dgm:pt>
    <dgm:pt modelId="{9325D337-FF56-4CDB-AAA0-11DB4C77E4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Task 2 : Be a RDBMS for 10 minutes.  </a:t>
          </a:r>
        </a:p>
      </dgm:t>
    </dgm:pt>
    <dgm:pt modelId="{22281A36-7358-41A5-A754-1899736C8145}" type="parTrans" cxnId="{6E002BD0-119F-4F42-BDB4-B635BC1B25ED}">
      <dgm:prSet/>
      <dgm:spPr/>
      <dgm:t>
        <a:bodyPr/>
        <a:lstStyle/>
        <a:p>
          <a:endParaRPr lang="en-US"/>
        </a:p>
      </dgm:t>
    </dgm:pt>
    <dgm:pt modelId="{1EFE8F4B-5F63-4AF0-931C-59AA24AF4A50}" type="sibTrans" cxnId="{6E002BD0-119F-4F42-BDB4-B635BC1B25ED}">
      <dgm:prSet/>
      <dgm:spPr/>
      <dgm:t>
        <a:bodyPr/>
        <a:lstStyle/>
        <a:p>
          <a:endParaRPr lang="en-US"/>
        </a:p>
      </dgm:t>
    </dgm:pt>
    <dgm:pt modelId="{C168AC65-9DFB-4D1D-BFC2-0253299630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Microsoft Access</a:t>
          </a:r>
        </a:p>
      </dgm:t>
    </dgm:pt>
    <dgm:pt modelId="{82AFC3AA-63EC-49E3-8A03-0626BFF7BD1C}" type="parTrans" cxnId="{7D648537-3498-405A-9AAB-53AA4D43092A}">
      <dgm:prSet/>
      <dgm:spPr/>
      <dgm:t>
        <a:bodyPr/>
        <a:lstStyle/>
        <a:p>
          <a:endParaRPr lang="en-US"/>
        </a:p>
      </dgm:t>
    </dgm:pt>
    <dgm:pt modelId="{2E363914-199B-4ECC-AACF-3BBA0D304E03}" type="sibTrans" cxnId="{7D648537-3498-405A-9AAB-53AA4D43092A}">
      <dgm:prSet/>
      <dgm:spPr/>
      <dgm:t>
        <a:bodyPr/>
        <a:lstStyle/>
        <a:p>
          <a:endParaRPr lang="en-US"/>
        </a:p>
      </dgm:t>
    </dgm:pt>
    <dgm:pt modelId="{C83A2891-C3A3-42E1-B418-D110AAF58043}" type="pres">
      <dgm:prSet presAssocID="{2912DE60-CEBC-4AE3-B6FF-37A7870A44DF}" presName="root" presStyleCnt="0">
        <dgm:presLayoutVars>
          <dgm:dir/>
          <dgm:resizeHandles val="exact"/>
        </dgm:presLayoutVars>
      </dgm:prSet>
      <dgm:spPr/>
    </dgm:pt>
    <dgm:pt modelId="{F37228E7-F6B7-42C5-A946-BD6F761DE48C}" type="pres">
      <dgm:prSet presAssocID="{C168AC65-9DFB-4D1D-BFC2-02532996306A}" presName="compNode" presStyleCnt="0"/>
      <dgm:spPr/>
    </dgm:pt>
    <dgm:pt modelId="{60FFF6E9-16C3-497F-B16F-965EF2349422}" type="pres">
      <dgm:prSet presAssocID="{C168AC65-9DFB-4D1D-BFC2-02532996306A}" presName="iconBgRect" presStyleLbl="bgShp" presStyleIdx="0" presStyleCnt="3"/>
      <dgm:spPr/>
    </dgm:pt>
    <dgm:pt modelId="{E83C0C38-C7AF-49DF-B30E-6CC19B55ED90}" type="pres">
      <dgm:prSet presAssocID="{C168AC65-9DFB-4D1D-BFC2-02532996306A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CC600F1C-65B6-4E0B-B71C-A2D1B52166AD}" type="pres">
      <dgm:prSet presAssocID="{C168AC65-9DFB-4D1D-BFC2-02532996306A}" presName="spaceRect" presStyleCnt="0"/>
      <dgm:spPr/>
    </dgm:pt>
    <dgm:pt modelId="{FC35E21B-3118-4BA9-98E5-F4EE2939814E}" type="pres">
      <dgm:prSet presAssocID="{C168AC65-9DFB-4D1D-BFC2-02532996306A}" presName="textRect" presStyleLbl="revTx" presStyleIdx="0" presStyleCnt="3">
        <dgm:presLayoutVars>
          <dgm:chMax val="1"/>
          <dgm:chPref val="1"/>
        </dgm:presLayoutVars>
      </dgm:prSet>
      <dgm:spPr/>
    </dgm:pt>
    <dgm:pt modelId="{A281935D-224B-46FB-ABC3-3AA82658E509}" type="pres">
      <dgm:prSet presAssocID="{2E363914-199B-4ECC-AACF-3BBA0D304E03}" presName="sibTrans" presStyleCnt="0"/>
      <dgm:spPr/>
    </dgm:pt>
    <dgm:pt modelId="{B9C3C87A-4852-40C4-8E9B-80333C4F649E}" type="pres">
      <dgm:prSet presAssocID="{FC515FF6-26F6-4641-AE27-5CE1F71C3C43}" presName="compNode" presStyleCnt="0"/>
      <dgm:spPr/>
    </dgm:pt>
    <dgm:pt modelId="{63C2412E-95FE-4D07-A3BB-7FC4738E89C4}" type="pres">
      <dgm:prSet presAssocID="{FC515FF6-26F6-4641-AE27-5CE1F71C3C43}" presName="iconBgRect" presStyleLbl="bgShp" presStyleIdx="1" presStyleCnt="3"/>
      <dgm:spPr/>
    </dgm:pt>
    <dgm:pt modelId="{04175F33-7405-453A-B4E0-A405CBB5F160}" type="pres">
      <dgm:prSet presAssocID="{FC515FF6-26F6-4641-AE27-5CE1F71C3C43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4FB406F-B3DD-4B5F-AD1E-7E7CA4F3D006}" type="pres">
      <dgm:prSet presAssocID="{FC515FF6-26F6-4641-AE27-5CE1F71C3C43}" presName="spaceRect" presStyleCnt="0"/>
      <dgm:spPr/>
    </dgm:pt>
    <dgm:pt modelId="{4F651942-23B1-4701-9CAB-8435F48C9D24}" type="pres">
      <dgm:prSet presAssocID="{FC515FF6-26F6-4641-AE27-5CE1F71C3C43}" presName="textRect" presStyleLbl="revTx" presStyleIdx="1" presStyleCnt="3">
        <dgm:presLayoutVars>
          <dgm:chMax val="1"/>
          <dgm:chPref val="1"/>
        </dgm:presLayoutVars>
      </dgm:prSet>
      <dgm:spPr/>
    </dgm:pt>
    <dgm:pt modelId="{3CBF32EE-9B3B-4DEF-B2AC-6438F1287DD6}" type="pres">
      <dgm:prSet presAssocID="{D7471190-5365-4B26-99EB-B60209DC533C}" presName="sibTrans" presStyleCnt="0"/>
      <dgm:spPr/>
    </dgm:pt>
    <dgm:pt modelId="{3BABFF24-F875-43FB-9A62-68665BD852D9}" type="pres">
      <dgm:prSet presAssocID="{9325D337-FF56-4CDB-AAA0-11DB4C77E472}" presName="compNode" presStyleCnt="0"/>
      <dgm:spPr/>
    </dgm:pt>
    <dgm:pt modelId="{3D5166F0-1D04-41BC-91D8-97C936049202}" type="pres">
      <dgm:prSet presAssocID="{9325D337-FF56-4CDB-AAA0-11DB4C77E472}" presName="iconBgRect" presStyleLbl="bgShp" presStyleIdx="2" presStyleCnt="3"/>
      <dgm:spPr/>
    </dgm:pt>
    <dgm:pt modelId="{4B462F30-4206-43C3-A0F1-4EF2C00E8DED}" type="pres">
      <dgm:prSet presAssocID="{9325D337-FF56-4CDB-AAA0-11DB4C77E472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844337B-C083-4005-89D9-72929D9B03A6}" type="pres">
      <dgm:prSet presAssocID="{9325D337-FF56-4CDB-AAA0-11DB4C77E472}" presName="spaceRect" presStyleCnt="0"/>
      <dgm:spPr/>
    </dgm:pt>
    <dgm:pt modelId="{D064E355-954F-4DD3-8506-A1B92F2E546A}" type="pres">
      <dgm:prSet presAssocID="{9325D337-FF56-4CDB-AAA0-11DB4C77E4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AC3301-8912-4CE7-B35E-2E492CA3C8FB}" type="presOf" srcId="{9325D337-FF56-4CDB-AAA0-11DB4C77E472}" destId="{D064E355-954F-4DD3-8506-A1B92F2E546A}" srcOrd="0" destOrd="0" presId="urn:microsoft.com/office/officeart/2018/5/layout/IconCircleLabelList"/>
    <dgm:cxn modelId="{7D648537-3498-405A-9AAB-53AA4D43092A}" srcId="{2912DE60-CEBC-4AE3-B6FF-37A7870A44DF}" destId="{C168AC65-9DFB-4D1D-BFC2-02532996306A}" srcOrd="0" destOrd="0" parTransId="{82AFC3AA-63EC-49E3-8A03-0626BFF7BD1C}" sibTransId="{2E363914-199B-4ECC-AACF-3BBA0D304E03}"/>
    <dgm:cxn modelId="{69B97460-11CD-4D81-B0AC-06A8E08ED8DB}" type="presOf" srcId="{FC515FF6-26F6-4641-AE27-5CE1F71C3C43}" destId="{4F651942-23B1-4701-9CAB-8435F48C9D24}" srcOrd="0" destOrd="0" presId="urn:microsoft.com/office/officeart/2018/5/layout/IconCircleLabelList"/>
    <dgm:cxn modelId="{E256F3B5-647D-4FF4-86F3-40F03AA5B204}" type="presOf" srcId="{2912DE60-CEBC-4AE3-B6FF-37A7870A44DF}" destId="{C83A2891-C3A3-42E1-B418-D110AAF58043}" srcOrd="0" destOrd="0" presId="urn:microsoft.com/office/officeart/2018/5/layout/IconCircleLabelList"/>
    <dgm:cxn modelId="{6E002BD0-119F-4F42-BDB4-B635BC1B25ED}" srcId="{2912DE60-CEBC-4AE3-B6FF-37A7870A44DF}" destId="{9325D337-FF56-4CDB-AAA0-11DB4C77E472}" srcOrd="2" destOrd="0" parTransId="{22281A36-7358-41A5-A754-1899736C8145}" sibTransId="{1EFE8F4B-5F63-4AF0-931C-59AA24AF4A50}"/>
    <dgm:cxn modelId="{CA1F91E3-7A93-4C30-A020-7A90AAC56D3E}" srcId="{2912DE60-CEBC-4AE3-B6FF-37A7870A44DF}" destId="{FC515FF6-26F6-4641-AE27-5CE1F71C3C43}" srcOrd="1" destOrd="0" parTransId="{D7080BEF-B18B-4802-A9D5-D5D83A6A140A}" sibTransId="{D7471190-5365-4B26-99EB-B60209DC533C}"/>
    <dgm:cxn modelId="{A391FCF1-9EA5-4BE6-80EA-78D548B6D0B6}" type="presOf" srcId="{C168AC65-9DFB-4D1D-BFC2-02532996306A}" destId="{FC35E21B-3118-4BA9-98E5-F4EE2939814E}" srcOrd="0" destOrd="0" presId="urn:microsoft.com/office/officeart/2018/5/layout/IconCircleLabelList"/>
    <dgm:cxn modelId="{BF7090E0-6502-404A-AE49-A4DE794F9F80}" type="presParOf" srcId="{C83A2891-C3A3-42E1-B418-D110AAF58043}" destId="{F37228E7-F6B7-42C5-A946-BD6F761DE48C}" srcOrd="0" destOrd="0" presId="urn:microsoft.com/office/officeart/2018/5/layout/IconCircleLabelList"/>
    <dgm:cxn modelId="{DC9BD802-51A0-4F17-B275-104842948E2F}" type="presParOf" srcId="{F37228E7-F6B7-42C5-A946-BD6F761DE48C}" destId="{60FFF6E9-16C3-497F-B16F-965EF2349422}" srcOrd="0" destOrd="0" presId="urn:microsoft.com/office/officeart/2018/5/layout/IconCircleLabelList"/>
    <dgm:cxn modelId="{319B6303-0734-4EB3-ABFA-6BA263578CE4}" type="presParOf" srcId="{F37228E7-F6B7-42C5-A946-BD6F761DE48C}" destId="{E83C0C38-C7AF-49DF-B30E-6CC19B55ED90}" srcOrd="1" destOrd="0" presId="urn:microsoft.com/office/officeart/2018/5/layout/IconCircleLabelList"/>
    <dgm:cxn modelId="{7352D1DB-0081-4E61-8452-E53DE4E9B071}" type="presParOf" srcId="{F37228E7-F6B7-42C5-A946-BD6F761DE48C}" destId="{CC600F1C-65B6-4E0B-B71C-A2D1B52166AD}" srcOrd="2" destOrd="0" presId="urn:microsoft.com/office/officeart/2018/5/layout/IconCircleLabelList"/>
    <dgm:cxn modelId="{8A4BE3D0-0022-4082-A4C6-C038344C6BC1}" type="presParOf" srcId="{F37228E7-F6B7-42C5-A946-BD6F761DE48C}" destId="{FC35E21B-3118-4BA9-98E5-F4EE2939814E}" srcOrd="3" destOrd="0" presId="urn:microsoft.com/office/officeart/2018/5/layout/IconCircleLabelList"/>
    <dgm:cxn modelId="{9DBC3F40-A0FC-4BCC-AD3D-B7C41B3E1E9C}" type="presParOf" srcId="{C83A2891-C3A3-42E1-B418-D110AAF58043}" destId="{A281935D-224B-46FB-ABC3-3AA82658E509}" srcOrd="1" destOrd="0" presId="urn:microsoft.com/office/officeart/2018/5/layout/IconCircleLabelList"/>
    <dgm:cxn modelId="{4439D275-5085-4D27-8C45-FF8CB9A017BB}" type="presParOf" srcId="{C83A2891-C3A3-42E1-B418-D110AAF58043}" destId="{B9C3C87A-4852-40C4-8E9B-80333C4F649E}" srcOrd="2" destOrd="0" presId="urn:microsoft.com/office/officeart/2018/5/layout/IconCircleLabelList"/>
    <dgm:cxn modelId="{1D898344-1085-415F-8132-98C22115FDB0}" type="presParOf" srcId="{B9C3C87A-4852-40C4-8E9B-80333C4F649E}" destId="{63C2412E-95FE-4D07-A3BB-7FC4738E89C4}" srcOrd="0" destOrd="0" presId="urn:microsoft.com/office/officeart/2018/5/layout/IconCircleLabelList"/>
    <dgm:cxn modelId="{E1011AC8-D7F3-48DF-B1BB-F0914B18CD93}" type="presParOf" srcId="{B9C3C87A-4852-40C4-8E9B-80333C4F649E}" destId="{04175F33-7405-453A-B4E0-A405CBB5F160}" srcOrd="1" destOrd="0" presId="urn:microsoft.com/office/officeart/2018/5/layout/IconCircleLabelList"/>
    <dgm:cxn modelId="{E440EF0F-2973-4368-8536-C4999159BEF3}" type="presParOf" srcId="{B9C3C87A-4852-40C4-8E9B-80333C4F649E}" destId="{C4FB406F-B3DD-4B5F-AD1E-7E7CA4F3D006}" srcOrd="2" destOrd="0" presId="urn:microsoft.com/office/officeart/2018/5/layout/IconCircleLabelList"/>
    <dgm:cxn modelId="{F40D48D5-F25B-401E-8ACB-25029455857D}" type="presParOf" srcId="{B9C3C87A-4852-40C4-8E9B-80333C4F649E}" destId="{4F651942-23B1-4701-9CAB-8435F48C9D24}" srcOrd="3" destOrd="0" presId="urn:microsoft.com/office/officeart/2018/5/layout/IconCircleLabelList"/>
    <dgm:cxn modelId="{EC820E37-8267-4EE7-BF1F-9C91D19527B0}" type="presParOf" srcId="{C83A2891-C3A3-42E1-B418-D110AAF58043}" destId="{3CBF32EE-9B3B-4DEF-B2AC-6438F1287DD6}" srcOrd="3" destOrd="0" presId="urn:microsoft.com/office/officeart/2018/5/layout/IconCircleLabelList"/>
    <dgm:cxn modelId="{9ED7AA80-C088-45C0-8C01-BAD09F2CFC7A}" type="presParOf" srcId="{C83A2891-C3A3-42E1-B418-D110AAF58043}" destId="{3BABFF24-F875-43FB-9A62-68665BD852D9}" srcOrd="4" destOrd="0" presId="urn:microsoft.com/office/officeart/2018/5/layout/IconCircleLabelList"/>
    <dgm:cxn modelId="{1F57CAD6-C3B7-46EB-8A4E-C9430A8BF799}" type="presParOf" srcId="{3BABFF24-F875-43FB-9A62-68665BD852D9}" destId="{3D5166F0-1D04-41BC-91D8-97C936049202}" srcOrd="0" destOrd="0" presId="urn:microsoft.com/office/officeart/2018/5/layout/IconCircleLabelList"/>
    <dgm:cxn modelId="{09F12099-8E23-4779-B93E-3387461C1CBB}" type="presParOf" srcId="{3BABFF24-F875-43FB-9A62-68665BD852D9}" destId="{4B462F30-4206-43C3-A0F1-4EF2C00E8DED}" srcOrd="1" destOrd="0" presId="urn:microsoft.com/office/officeart/2018/5/layout/IconCircleLabelList"/>
    <dgm:cxn modelId="{D181DDCA-8F3A-42E4-8A1B-E3CF275ED4A4}" type="presParOf" srcId="{3BABFF24-F875-43FB-9A62-68665BD852D9}" destId="{B844337B-C083-4005-89D9-72929D9B03A6}" srcOrd="2" destOrd="0" presId="urn:microsoft.com/office/officeart/2018/5/layout/IconCircleLabelList"/>
    <dgm:cxn modelId="{165A58DD-8621-4A31-8F9A-81B3B35221E1}" type="presParOf" srcId="{3BABFF24-F875-43FB-9A62-68665BD852D9}" destId="{D064E355-954F-4DD3-8506-A1B92F2E54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FF6E9-16C3-497F-B16F-965EF2349422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C0C38-C7AF-49DF-B30E-6CC19B55ED90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5E21B-3118-4BA9-98E5-F4EE2939814E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What is Microsoft Access</a:t>
          </a:r>
        </a:p>
      </dsp:txBody>
      <dsp:txXfrm>
        <a:off x="93445" y="3018902"/>
        <a:ext cx="3206250" cy="720000"/>
      </dsp:txXfrm>
    </dsp:sp>
    <dsp:sp modelId="{63C2412E-95FE-4D07-A3BB-7FC4738E89C4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75F33-7405-453A-B4E0-A405CBB5F16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51942-23B1-4701-9CAB-8435F48C9D24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Task 1 : Creating Database from Template.</a:t>
          </a:r>
        </a:p>
      </dsp:txBody>
      <dsp:txXfrm>
        <a:off x="3860789" y="3018902"/>
        <a:ext cx="3206250" cy="720000"/>
      </dsp:txXfrm>
    </dsp:sp>
    <dsp:sp modelId="{3D5166F0-1D04-41BC-91D8-97C936049202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62F30-4206-43C3-A0F1-4EF2C00E8DED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E355-954F-4DD3-8506-A1B92F2E546A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Task 2 : Be a RDBMS for 10 minutes.  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2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3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6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4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5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audio" Target="../media/audio1.wav"/><Relationship Id="rId5" Type="http://schemas.openxmlformats.org/officeDocument/2006/relationships/image" Target="../media/image66.jpeg"/><Relationship Id="rId10" Type="http://schemas.openxmlformats.org/officeDocument/2006/relationships/image" Target="../media/image55.jpe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Microsoft_365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88DB7DF-82A5-8638-8A8A-1B1AB586636C}"/>
              </a:ext>
            </a:extLst>
          </p:cNvPr>
          <p:cNvSpPr txBox="1"/>
          <p:nvPr/>
        </p:nvSpPr>
        <p:spPr>
          <a:xfrm>
            <a:off x="1" y="924389"/>
            <a:ext cx="2572870" cy="82779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 Fundamentals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Access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Beginners</a:t>
            </a:r>
            <a:endParaRPr lang="en-US" sz="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3F85E-60D9-7CC9-400C-BC0E8819711F}"/>
              </a:ext>
            </a:extLst>
          </p:cNvPr>
          <p:cNvGrpSpPr/>
          <p:nvPr/>
        </p:nvGrpSpPr>
        <p:grpSpPr>
          <a:xfrm>
            <a:off x="594473" y="117703"/>
            <a:ext cx="1593831" cy="727012"/>
            <a:chOff x="0" y="64385"/>
            <a:chExt cx="4030470" cy="1918335"/>
          </a:xfrm>
        </p:grpSpPr>
        <p:pic>
          <p:nvPicPr>
            <p:cNvPr id="4" name="Picture 3" descr="Microsoft Access - Wikipedia">
              <a:extLst>
                <a:ext uri="{FF2B5EF4-FFF2-40B4-BE49-F238E27FC236}">
                  <a16:creationId xmlns:a16="http://schemas.microsoft.com/office/drawing/2014/main" id="{D360C89A-C0B7-C0A4-1469-9B9A4AA4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394"/>
              <a:ext cx="1905635" cy="186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atabase | Bruker">
              <a:extLst>
                <a:ext uri="{FF2B5EF4-FFF2-40B4-BE49-F238E27FC236}">
                  <a16:creationId xmlns:a16="http://schemas.microsoft.com/office/drawing/2014/main" id="{0CEDD230-A06B-646A-510A-E0B8C645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35" y="64385"/>
              <a:ext cx="1918335" cy="19183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43722" y="2726737"/>
            <a:ext cx="12192000" cy="9169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2 Explore MS Access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4A6AC4-F161-C6FB-AA28-12648EDC75AA}"/>
              </a:ext>
            </a:extLst>
          </p:cNvPr>
          <p:cNvGrpSpPr/>
          <p:nvPr/>
        </p:nvGrpSpPr>
        <p:grpSpPr>
          <a:xfrm>
            <a:off x="1410338" y="1059036"/>
            <a:ext cx="6897063" cy="4739928"/>
            <a:chOff x="1159327" y="1431176"/>
            <a:chExt cx="6897063" cy="4739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29D871-E678-BBDF-5868-D6956389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327" y="1798519"/>
              <a:ext cx="6897063" cy="4372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81D039-5D7E-958A-A52B-CA811B1F4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327" y="1431176"/>
              <a:ext cx="4586218" cy="3673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AA10D6-AEC6-2A44-8AA4-217A1A1F0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82" y="1059036"/>
            <a:ext cx="1895740" cy="172426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C3206-0601-B3D4-A7B6-D7547F97AEC6}"/>
              </a:ext>
            </a:extLst>
          </p:cNvPr>
          <p:cNvGrpSpPr/>
          <p:nvPr/>
        </p:nvGrpSpPr>
        <p:grpSpPr>
          <a:xfrm>
            <a:off x="1169999" y="1002456"/>
            <a:ext cx="6535062" cy="5220429"/>
            <a:chOff x="1169999" y="1002456"/>
            <a:chExt cx="6535062" cy="52204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22190D-E95D-01FD-8C21-BBC5BD2A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999" y="1002456"/>
              <a:ext cx="6535062" cy="522042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93AE2C-994C-6A9D-6999-965BAAF02A48}"/>
                </a:ext>
              </a:extLst>
            </p:cNvPr>
            <p:cNvSpPr/>
            <p:nvPr/>
          </p:nvSpPr>
          <p:spPr>
            <a:xfrm>
              <a:off x="3704734" y="1300899"/>
              <a:ext cx="1225485" cy="14140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5AEA5E-D41F-E9A0-7B8A-751A68C66DBB}"/>
                </a:ext>
              </a:extLst>
            </p:cNvPr>
            <p:cNvSpPr/>
            <p:nvPr/>
          </p:nvSpPr>
          <p:spPr>
            <a:xfrm>
              <a:off x="5176887" y="2141456"/>
              <a:ext cx="1225485" cy="14140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D71616-E648-92E9-7A30-80FCE10A8F9D}"/>
              </a:ext>
            </a:extLst>
          </p:cNvPr>
          <p:cNvSpPr/>
          <p:nvPr/>
        </p:nvSpPr>
        <p:spPr>
          <a:xfrm>
            <a:off x="2196352" y="5387788"/>
            <a:ext cx="947870" cy="467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625F2-B8E1-E197-680E-C9B10A3EC851}"/>
              </a:ext>
            </a:extLst>
          </p:cNvPr>
          <p:cNvSpPr/>
          <p:nvPr/>
        </p:nvSpPr>
        <p:spPr>
          <a:xfrm>
            <a:off x="9333754" y="5761220"/>
            <a:ext cx="2379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Tenders</a:t>
            </a:r>
          </a:p>
        </p:txBody>
      </p:sp>
    </p:spTree>
    <p:extLst>
      <p:ext uri="{BB962C8B-B14F-4D97-AF65-F5344CB8AC3E}">
        <p14:creationId xmlns:p14="http://schemas.microsoft.com/office/powerpoint/2010/main" val="150377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F43100-6268-3019-B99A-689AF83E578D}"/>
              </a:ext>
            </a:extLst>
          </p:cNvPr>
          <p:cNvGrpSpPr/>
          <p:nvPr/>
        </p:nvGrpSpPr>
        <p:grpSpPr>
          <a:xfrm>
            <a:off x="1410338" y="1059036"/>
            <a:ext cx="6897063" cy="4739928"/>
            <a:chOff x="1159327" y="1431176"/>
            <a:chExt cx="6897063" cy="47399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0A1FFE-457E-1556-056B-F54EF00AA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327" y="1798519"/>
              <a:ext cx="6897063" cy="43725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2D158E-0165-6767-C528-963B3823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327" y="1431176"/>
              <a:ext cx="4586218" cy="36734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906A1F7-E8C3-9F4D-B6F4-7EFD8AF5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552" y="1137963"/>
            <a:ext cx="2514951" cy="3934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16C6E3-E9E1-DA7F-4E24-B79F061E0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383" y="2782760"/>
            <a:ext cx="4239217" cy="370574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6CE9DF9-D0FB-4AE7-67DF-D8597C04A36C}"/>
              </a:ext>
            </a:extLst>
          </p:cNvPr>
          <p:cNvGrpSpPr/>
          <p:nvPr/>
        </p:nvGrpSpPr>
        <p:grpSpPr>
          <a:xfrm>
            <a:off x="1699546" y="1059036"/>
            <a:ext cx="5874961" cy="4372585"/>
            <a:chOff x="2665451" y="941625"/>
            <a:chExt cx="5874961" cy="43725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27EB6F-305C-C831-4EAE-C7EC16FB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5451" y="941625"/>
              <a:ext cx="5874961" cy="43725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32C648-B138-C92B-8FC7-68A1E726E1AE}"/>
                </a:ext>
              </a:extLst>
            </p:cNvPr>
            <p:cNvSpPr/>
            <p:nvPr/>
          </p:nvSpPr>
          <p:spPr>
            <a:xfrm>
              <a:off x="6561056" y="2337847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59650E-4911-03C6-0FF8-CA0F7B3D2AF9}"/>
                </a:ext>
              </a:extLst>
            </p:cNvPr>
            <p:cNvSpPr/>
            <p:nvPr/>
          </p:nvSpPr>
          <p:spPr>
            <a:xfrm>
              <a:off x="6561056" y="3220814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81F8D7-205B-7EF5-36DF-0ABE015C9EB7}"/>
                </a:ext>
              </a:extLst>
            </p:cNvPr>
            <p:cNvSpPr/>
            <p:nvPr/>
          </p:nvSpPr>
          <p:spPr>
            <a:xfrm>
              <a:off x="6561056" y="4103781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30AB80-E97A-B9FB-C1F6-018BD536C055}"/>
                </a:ext>
              </a:extLst>
            </p:cNvPr>
            <p:cNvSpPr/>
            <p:nvPr/>
          </p:nvSpPr>
          <p:spPr>
            <a:xfrm>
              <a:off x="6561056" y="4548694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D8AFEF-ED0D-C21E-3D80-829055AEF745}"/>
                </a:ext>
              </a:extLst>
            </p:cNvPr>
            <p:cNvSpPr/>
            <p:nvPr/>
          </p:nvSpPr>
          <p:spPr>
            <a:xfrm>
              <a:off x="6561056" y="4993607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3E60D7-8D21-E4B5-D385-6292F2B6E6E0}"/>
                </a:ext>
              </a:extLst>
            </p:cNvPr>
            <p:cNvSpPr/>
            <p:nvPr/>
          </p:nvSpPr>
          <p:spPr>
            <a:xfrm>
              <a:off x="6561056" y="3599598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8AA4CB-046D-336A-DE22-71F14E6917E8}"/>
                </a:ext>
              </a:extLst>
            </p:cNvPr>
            <p:cNvSpPr/>
            <p:nvPr/>
          </p:nvSpPr>
          <p:spPr>
            <a:xfrm>
              <a:off x="6561056" y="2751367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4621B1-06B1-E078-5061-34E8524B46CC}"/>
                </a:ext>
              </a:extLst>
            </p:cNvPr>
            <p:cNvSpPr/>
            <p:nvPr/>
          </p:nvSpPr>
          <p:spPr>
            <a:xfrm>
              <a:off x="4355184" y="2337846"/>
              <a:ext cx="801278" cy="281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DCF918-BEBE-DEB8-FD7A-92E53ED861DA}"/>
                </a:ext>
              </a:extLst>
            </p:cNvPr>
            <p:cNvSpPr/>
            <p:nvPr/>
          </p:nvSpPr>
          <p:spPr>
            <a:xfrm>
              <a:off x="2802104" y="2274847"/>
              <a:ext cx="516139" cy="2797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CB8B2-475E-B1DF-7666-B4C706D90804}"/>
              </a:ext>
            </a:extLst>
          </p:cNvPr>
          <p:cNvSpPr/>
          <p:nvPr/>
        </p:nvSpPr>
        <p:spPr>
          <a:xfrm>
            <a:off x="220588" y="5720037"/>
            <a:ext cx="2379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Tenders</a:t>
            </a:r>
          </a:p>
        </p:txBody>
      </p:sp>
    </p:spTree>
    <p:extLst>
      <p:ext uri="{BB962C8B-B14F-4D97-AF65-F5344CB8AC3E}">
        <p14:creationId xmlns:p14="http://schemas.microsoft.com/office/powerpoint/2010/main" val="351533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269A19-167F-8259-A3D0-A8079EED7A51}"/>
              </a:ext>
            </a:extLst>
          </p:cNvPr>
          <p:cNvGrpSpPr/>
          <p:nvPr/>
        </p:nvGrpSpPr>
        <p:grpSpPr>
          <a:xfrm>
            <a:off x="1700793" y="805391"/>
            <a:ext cx="8564170" cy="5077535"/>
            <a:chOff x="1813915" y="890232"/>
            <a:chExt cx="8564170" cy="50775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4185E9-D258-A6F6-30EF-CF9C958F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15" y="890233"/>
              <a:ext cx="8564170" cy="507753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D4040E-8A0E-49F4-84A4-AC918BF208B1}"/>
                </a:ext>
              </a:extLst>
            </p:cNvPr>
            <p:cNvSpPr/>
            <p:nvPr/>
          </p:nvSpPr>
          <p:spPr>
            <a:xfrm>
              <a:off x="8715375" y="890233"/>
              <a:ext cx="922009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1C91F1-FFBE-8B3E-F1F5-F17F3A2E5B5D}"/>
                </a:ext>
              </a:extLst>
            </p:cNvPr>
            <p:cNvSpPr/>
            <p:nvPr/>
          </p:nvSpPr>
          <p:spPr>
            <a:xfrm>
              <a:off x="6888147" y="890233"/>
              <a:ext cx="922009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B8EEB-3B4E-ADC1-8733-DA1ECD196158}"/>
                </a:ext>
              </a:extLst>
            </p:cNvPr>
            <p:cNvSpPr/>
            <p:nvPr/>
          </p:nvSpPr>
          <p:spPr>
            <a:xfrm>
              <a:off x="4741682" y="1955638"/>
              <a:ext cx="2041246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DCE771-7FF8-8B22-BB2B-7630CABF6683}"/>
                </a:ext>
              </a:extLst>
            </p:cNvPr>
            <p:cNvSpPr/>
            <p:nvPr/>
          </p:nvSpPr>
          <p:spPr>
            <a:xfrm>
              <a:off x="1813915" y="890232"/>
              <a:ext cx="1662711" cy="1065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BE81577-88AF-406D-1518-24B9117C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86" y="2136704"/>
            <a:ext cx="8497486" cy="3705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6918D-4A53-56E6-8DE2-5317EEFBF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568" y="2304021"/>
            <a:ext cx="8411749" cy="3705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F5F48D-ADB7-B3F4-939C-7D028E3FEBEF}"/>
              </a:ext>
            </a:extLst>
          </p:cNvPr>
          <p:cNvSpPr/>
          <p:nvPr/>
        </p:nvSpPr>
        <p:spPr>
          <a:xfrm>
            <a:off x="8328332" y="5882926"/>
            <a:ext cx="3650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Control</a:t>
            </a:r>
          </a:p>
        </p:txBody>
      </p:sp>
    </p:spTree>
    <p:extLst>
      <p:ext uri="{BB962C8B-B14F-4D97-AF65-F5344CB8AC3E}">
        <p14:creationId xmlns:p14="http://schemas.microsoft.com/office/powerpoint/2010/main" val="37847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EA4067-3764-0414-CABB-E71A34147836}"/>
              </a:ext>
            </a:extLst>
          </p:cNvPr>
          <p:cNvGrpSpPr/>
          <p:nvPr/>
        </p:nvGrpSpPr>
        <p:grpSpPr>
          <a:xfrm rot="20615678">
            <a:off x="485892" y="1838360"/>
            <a:ext cx="6895907" cy="1590515"/>
            <a:chOff x="970835" y="1576129"/>
            <a:chExt cx="10250330" cy="37057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B99182-7CC7-7ABC-06B3-ADED2D23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835" y="1576129"/>
              <a:ext cx="10250330" cy="370574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92B694-4309-84C4-F7C0-11B6534D8412}"/>
                </a:ext>
              </a:extLst>
            </p:cNvPr>
            <p:cNvSpPr/>
            <p:nvPr/>
          </p:nvSpPr>
          <p:spPr>
            <a:xfrm>
              <a:off x="9049928" y="1576129"/>
              <a:ext cx="1751422" cy="586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317F3F-04B9-DD5D-5E53-623D3AF1D3FE}"/>
                </a:ext>
              </a:extLst>
            </p:cNvPr>
            <p:cNvSpPr/>
            <p:nvPr/>
          </p:nvSpPr>
          <p:spPr>
            <a:xfrm>
              <a:off x="8325635" y="3135977"/>
              <a:ext cx="1751422" cy="1992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1D3C0E-CCCE-4DAE-9101-D9608C4DCA57}"/>
              </a:ext>
            </a:extLst>
          </p:cNvPr>
          <p:cNvGrpSpPr/>
          <p:nvPr/>
        </p:nvGrpSpPr>
        <p:grpSpPr>
          <a:xfrm>
            <a:off x="7466030" y="593889"/>
            <a:ext cx="3929772" cy="5109328"/>
            <a:chOff x="4632907" y="301658"/>
            <a:chExt cx="5188618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D7D537-C520-A2A5-8572-EA40EF5E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907" y="301658"/>
              <a:ext cx="5188618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CA0B3-59E3-AF09-B28E-A4855BA9480B}"/>
                </a:ext>
              </a:extLst>
            </p:cNvPr>
            <p:cNvSpPr/>
            <p:nvPr/>
          </p:nvSpPr>
          <p:spPr>
            <a:xfrm>
              <a:off x="8479705" y="409465"/>
              <a:ext cx="1258184" cy="37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7B42D-3AC9-BFF6-DC1C-662441ADDC7E}"/>
              </a:ext>
            </a:extLst>
          </p:cNvPr>
          <p:cNvSpPr/>
          <p:nvPr/>
        </p:nvSpPr>
        <p:spPr>
          <a:xfrm>
            <a:off x="8328332" y="5882926"/>
            <a:ext cx="3650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Control</a:t>
            </a:r>
          </a:p>
        </p:txBody>
      </p:sp>
    </p:spTree>
    <p:extLst>
      <p:ext uri="{BB962C8B-B14F-4D97-AF65-F5344CB8AC3E}">
        <p14:creationId xmlns:p14="http://schemas.microsoft.com/office/powerpoint/2010/main" val="363848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7F454-65C2-3979-BD26-048DDF23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28" y="0"/>
            <a:ext cx="1013594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4592B-5983-1D83-5F8E-380063DEF369}"/>
              </a:ext>
            </a:extLst>
          </p:cNvPr>
          <p:cNvSpPr txBox="1"/>
          <p:nvPr/>
        </p:nvSpPr>
        <p:spPr>
          <a:xfrm>
            <a:off x="4261700" y="0"/>
            <a:ext cx="734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https://www.youtube.com/user/saidfawzy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C0D446-D8B7-DDEC-76F6-E933D05B0B9D}"/>
              </a:ext>
            </a:extLst>
          </p:cNvPr>
          <p:cNvSpPr/>
          <p:nvPr/>
        </p:nvSpPr>
        <p:spPr>
          <a:xfrm>
            <a:off x="1187777" y="2177592"/>
            <a:ext cx="1791093" cy="1251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CAD4A-C00A-490C-4D46-86313FB52483}"/>
              </a:ext>
            </a:extLst>
          </p:cNvPr>
          <p:cNvSpPr/>
          <p:nvPr/>
        </p:nvSpPr>
        <p:spPr>
          <a:xfrm>
            <a:off x="9364117" y="5761220"/>
            <a:ext cx="231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BidBow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24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87AF5B-75AF-8E2A-76CC-73F8F43E9A23}"/>
              </a:ext>
            </a:extLst>
          </p:cNvPr>
          <p:cNvGrpSpPr/>
          <p:nvPr/>
        </p:nvGrpSpPr>
        <p:grpSpPr>
          <a:xfrm>
            <a:off x="1714713" y="0"/>
            <a:ext cx="8762574" cy="6858000"/>
            <a:chOff x="1714713" y="0"/>
            <a:chExt cx="8762574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A6C005-165F-AB03-6034-3DF5DAB9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713" y="0"/>
              <a:ext cx="8762574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489CF2-8ECF-8417-7004-B04E336460E8}"/>
                </a:ext>
              </a:extLst>
            </p:cNvPr>
            <p:cNvSpPr txBox="1"/>
            <p:nvPr/>
          </p:nvSpPr>
          <p:spPr>
            <a:xfrm>
              <a:off x="1714713" y="6249971"/>
              <a:ext cx="7341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https://www.bidbow.com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BF13608-6DA0-1116-4A50-8D26C97DABA6}"/>
              </a:ext>
            </a:extLst>
          </p:cNvPr>
          <p:cNvSpPr/>
          <p:nvPr/>
        </p:nvSpPr>
        <p:spPr>
          <a:xfrm>
            <a:off x="9524373" y="5788306"/>
            <a:ext cx="231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BidBow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0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7B257-0B6E-08FD-D029-9901DEF6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122"/>
            <a:ext cx="12192000" cy="5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5199E-2490-308F-0A72-9EB14B5C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32916"/>
            <a:ext cx="10155067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4242F-ED3F-8BD5-8610-6E32ED50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399627"/>
            <a:ext cx="634453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F127D0-EAEE-B49C-3812-9213B7174A53}"/>
              </a:ext>
            </a:extLst>
          </p:cNvPr>
          <p:cNvSpPr/>
          <p:nvPr/>
        </p:nvSpPr>
        <p:spPr>
          <a:xfrm>
            <a:off x="4211665" y="5854645"/>
            <a:ext cx="7641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Competitors Analysis 2001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E10DE5-BFA8-5DD3-4AAF-4B53C60F7547}"/>
              </a:ext>
            </a:extLst>
          </p:cNvPr>
          <p:cNvGrpSpPr/>
          <p:nvPr/>
        </p:nvGrpSpPr>
        <p:grpSpPr>
          <a:xfrm>
            <a:off x="1166722" y="490367"/>
            <a:ext cx="7383389" cy="4974574"/>
            <a:chOff x="1166722" y="490367"/>
            <a:chExt cx="7383389" cy="4974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ABB006-2410-F1A5-1D05-AC748931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722" y="490367"/>
              <a:ext cx="7383389" cy="424868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629E4-3C47-FA26-3E9B-2F8B176E2BBB}"/>
                </a:ext>
              </a:extLst>
            </p:cNvPr>
            <p:cNvSpPr/>
            <p:nvPr/>
          </p:nvSpPr>
          <p:spPr>
            <a:xfrm>
              <a:off x="2837668" y="4541611"/>
              <a:ext cx="481984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54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25B717-980E-E25B-0575-C6425438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:a16="http://schemas.microsoft.com/office/drawing/2014/main" id="{E9493381-AA57-E689-E34D-8B42F26D1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8414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83C0C38-C7AF-49DF-B30E-6CC19B55E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E83C0C38-C7AF-49DF-B30E-6CC19B55E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0FFF6E9-16C3-497F-B16F-965EF2349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graphicEl>
                                              <a:dgm id="{60FFF6E9-16C3-497F-B16F-965EF2349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C35E21B-3118-4BA9-98E5-F4EE29398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graphicEl>
                                              <a:dgm id="{FC35E21B-3118-4BA9-98E5-F4EE29398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3C2412E-95FE-4D07-A3BB-7FC4738E8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graphicEl>
                                              <a:dgm id="{63C2412E-95FE-4D07-A3BB-7FC4738E89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4175F33-7405-453A-B4E0-A405CBB5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graphicEl>
                                              <a:dgm id="{04175F33-7405-453A-B4E0-A405CBB5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F651942-23B1-4701-9CAB-8435F48C9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graphicEl>
                                              <a:dgm id="{4F651942-23B1-4701-9CAB-8435F48C9D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D5166F0-1D04-41BC-91D8-97C936049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>
                                            <p:graphicEl>
                                              <a:dgm id="{3D5166F0-1D04-41BC-91D8-97C936049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B462F30-4206-43C3-A0F1-4EF2C00E8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graphicEl>
                                              <a:dgm id="{4B462F30-4206-43C3-A0F1-4EF2C00E8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064E355-954F-4DD3-8506-A1B92F2E5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graphicEl>
                                              <a:dgm id="{D064E355-954F-4DD3-8506-A1B92F2E5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E5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1F1CB-55B7-5322-C478-48B28858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1 : Creating Database from Template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039D70-8AFC-8CC5-410F-509D92C1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537497"/>
            <a:ext cx="7347537" cy="37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99E39-373F-9C0A-F42F-8DC9FAE7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2 : Be A RDBMS for 10 Minutes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4A04-589A-EBDB-0E51-E5C382C22F1F}"/>
              </a:ext>
            </a:extLst>
          </p:cNvPr>
          <p:cNvGrpSpPr/>
          <p:nvPr/>
        </p:nvGrpSpPr>
        <p:grpSpPr>
          <a:xfrm>
            <a:off x="6248400" y="806824"/>
            <a:ext cx="4733925" cy="4651001"/>
            <a:chOff x="6248400" y="806824"/>
            <a:chExt cx="4733925" cy="4651001"/>
          </a:xfrm>
        </p:grpSpPr>
        <p:pic>
          <p:nvPicPr>
            <p:cNvPr id="6146" name="Picture 2" descr="456 Dbms Images, Stock Photos &amp; Vectors | Shutterstock">
              <a:extLst>
                <a:ext uri="{FF2B5EF4-FFF2-40B4-BE49-F238E27FC236}">
                  <a16:creationId xmlns:a16="http://schemas.microsoft.com/office/drawing/2014/main" id="{9946BF35-9614-9AE8-A21A-0652AB21E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3200" y="806824"/>
              <a:ext cx="4245662" cy="457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7DA7-5F5B-3A72-2BA0-DE260BBF3B95}"/>
                </a:ext>
              </a:extLst>
            </p:cNvPr>
            <p:cNvSpPr/>
            <p:nvPr/>
          </p:nvSpPr>
          <p:spPr>
            <a:xfrm>
              <a:off x="6248400" y="4772025"/>
              <a:ext cx="473392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8B15-BF04-1933-3DE7-E9DAE059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820" y="5003620"/>
            <a:ext cx="4135830" cy="14941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Job : We need to record Employees Data </a:t>
            </a:r>
          </a:p>
        </p:txBody>
      </p:sp>
    </p:spTree>
    <p:extLst>
      <p:ext uri="{BB962C8B-B14F-4D97-AF65-F5344CB8AC3E}">
        <p14:creationId xmlns:p14="http://schemas.microsoft.com/office/powerpoint/2010/main" val="44351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90C5AE-0BA5-DA0C-B2EA-5A85B53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64" y="208751"/>
            <a:ext cx="6115904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65495-1582-91B2-1BC2-2B1B59D8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90" y="623353"/>
            <a:ext cx="6001588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82F4C-B91F-635D-0991-D5CEB234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84" y="1080617"/>
            <a:ext cx="5963482" cy="20862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493517-472F-FCB8-54E9-B369C19A9DE3}"/>
              </a:ext>
            </a:extLst>
          </p:cNvPr>
          <p:cNvGrpSpPr/>
          <p:nvPr/>
        </p:nvGrpSpPr>
        <p:grpSpPr>
          <a:xfrm>
            <a:off x="78991" y="0"/>
            <a:ext cx="4104008" cy="3772006"/>
            <a:chOff x="316813" y="3630168"/>
            <a:chExt cx="4104008" cy="3772006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7AB6F450-C14B-2D2E-B223-5270E551F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24F1C8-41B0-C768-7E0E-36561C1D86E9}"/>
                </a:ext>
              </a:extLst>
            </p:cNvPr>
            <p:cNvSpPr/>
            <p:nvPr/>
          </p:nvSpPr>
          <p:spPr>
            <a:xfrm>
              <a:off x="316813" y="6386511"/>
              <a:ext cx="410400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EG" sz="6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khbar MT" pitchFamily="2" charset="-78"/>
                </a:rPr>
                <a:t>بيانات سعيد فوزى </a:t>
              </a:r>
              <a:endParaRPr lang="en-US" sz="6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khbar MT" pitchFamily="2" charset="-78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EE4D4-3176-289E-B56C-EADAA7F14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58" y="4018081"/>
            <a:ext cx="10414768" cy="2086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93EDB4-AA97-FC69-A66A-B380A2146DFF}"/>
              </a:ext>
            </a:extLst>
          </p:cNvPr>
          <p:cNvSpPr/>
          <p:nvPr/>
        </p:nvSpPr>
        <p:spPr>
          <a:xfrm>
            <a:off x="3260551" y="-6823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6165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73C0-83A0-ACA1-A5BF-4D29D2664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27" y="751321"/>
            <a:ext cx="6011114" cy="288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DF67D-8B0D-8B96-589D-7D36D9F7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27" y="751321"/>
            <a:ext cx="7363853" cy="28769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F1089-6FD8-8733-D7D1-9F9E633E0FE4}"/>
              </a:ext>
            </a:extLst>
          </p:cNvPr>
          <p:cNvGrpSpPr/>
          <p:nvPr/>
        </p:nvGrpSpPr>
        <p:grpSpPr>
          <a:xfrm>
            <a:off x="9826867" y="557592"/>
            <a:ext cx="1474888" cy="3726073"/>
            <a:chOff x="9826867" y="557592"/>
            <a:chExt cx="1474888" cy="372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97EF2-E805-2137-1A67-3428C453D7CD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C685C-1D9F-CF9B-9BB9-961C3D660E55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59C6A-D2D4-B250-8347-3B7EF32A0153}"/>
              </a:ext>
            </a:extLst>
          </p:cNvPr>
          <p:cNvGrpSpPr/>
          <p:nvPr/>
        </p:nvGrpSpPr>
        <p:grpSpPr>
          <a:xfrm>
            <a:off x="1049550" y="4022025"/>
            <a:ext cx="2425537" cy="1999655"/>
            <a:chOff x="1049550" y="4022025"/>
            <a:chExt cx="2425537" cy="19996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C249F6-0F11-5431-AAA0-D87E7B5DDA9A}"/>
                </a:ext>
              </a:extLst>
            </p:cNvPr>
            <p:cNvSpPr/>
            <p:nvPr/>
          </p:nvSpPr>
          <p:spPr>
            <a:xfrm>
              <a:off x="1049551" y="4022025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INSERT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1E0BB-D7E4-F81D-CDCB-2F4764A337C6}"/>
                </a:ext>
              </a:extLst>
            </p:cNvPr>
            <p:cNvSpPr/>
            <p:nvPr/>
          </p:nvSpPr>
          <p:spPr>
            <a:xfrm>
              <a:off x="1049550" y="5098350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AED4-2CA3-BC36-DE70-B9C80F48F702}"/>
              </a:ext>
            </a:extLst>
          </p:cNvPr>
          <p:cNvGrpSpPr/>
          <p:nvPr/>
        </p:nvGrpSpPr>
        <p:grpSpPr>
          <a:xfrm>
            <a:off x="9372990" y="-53429"/>
            <a:ext cx="2532873" cy="2725191"/>
            <a:chOff x="9372990" y="-53429"/>
            <a:chExt cx="2532873" cy="272519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F168AEE-37F5-DBA4-BAFF-58A842019FE7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57420-D724-F01F-1B23-259BE5059042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15B16-E0A9-AC90-417A-3BC3517A0F36}"/>
              </a:ext>
            </a:extLst>
          </p:cNvPr>
          <p:cNvGrpSpPr/>
          <p:nvPr/>
        </p:nvGrpSpPr>
        <p:grpSpPr>
          <a:xfrm>
            <a:off x="9199141" y="4326371"/>
            <a:ext cx="2425536" cy="1584760"/>
            <a:chOff x="1049551" y="4283031"/>
            <a:chExt cx="2425536" cy="1584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2D3E4B-9B9F-9EBC-1C9B-978652ECFD49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Required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C34564-A9FB-9250-1F1E-A0A0221EFE19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Unique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9659FC-689D-39D8-87EF-86B9B576E070}"/>
              </a:ext>
            </a:extLst>
          </p:cNvPr>
          <p:cNvSpPr/>
          <p:nvPr/>
        </p:nvSpPr>
        <p:spPr>
          <a:xfrm>
            <a:off x="2701344" y="566557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1634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73C0-83A0-ACA1-A5BF-4D29D2664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827" y="751321"/>
            <a:ext cx="6011114" cy="288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DF67D-8B0D-8B96-589D-7D36D9F7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27" y="751321"/>
            <a:ext cx="7363853" cy="28769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F1089-6FD8-8733-D7D1-9F9E633E0FE4}"/>
              </a:ext>
            </a:extLst>
          </p:cNvPr>
          <p:cNvGrpSpPr/>
          <p:nvPr/>
        </p:nvGrpSpPr>
        <p:grpSpPr>
          <a:xfrm>
            <a:off x="9826867" y="557592"/>
            <a:ext cx="1474888" cy="3726073"/>
            <a:chOff x="9826867" y="557592"/>
            <a:chExt cx="1474888" cy="372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97EF2-E805-2137-1A67-3428C453D7CD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C685C-1D9F-CF9B-9BB9-961C3D660E55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59C6A-D2D4-B250-8347-3B7EF32A0153}"/>
              </a:ext>
            </a:extLst>
          </p:cNvPr>
          <p:cNvGrpSpPr/>
          <p:nvPr/>
        </p:nvGrpSpPr>
        <p:grpSpPr>
          <a:xfrm>
            <a:off x="1049550" y="4022025"/>
            <a:ext cx="2425537" cy="1999655"/>
            <a:chOff x="1049550" y="4022025"/>
            <a:chExt cx="2425537" cy="19996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C249F6-0F11-5431-AAA0-D87E7B5DDA9A}"/>
                </a:ext>
              </a:extLst>
            </p:cNvPr>
            <p:cNvSpPr/>
            <p:nvPr/>
          </p:nvSpPr>
          <p:spPr>
            <a:xfrm>
              <a:off x="1049551" y="4022025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INSERT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1E0BB-D7E4-F81D-CDCB-2F4764A337C6}"/>
                </a:ext>
              </a:extLst>
            </p:cNvPr>
            <p:cNvSpPr/>
            <p:nvPr/>
          </p:nvSpPr>
          <p:spPr>
            <a:xfrm>
              <a:off x="1049550" y="5098350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AED4-2CA3-BC36-DE70-B9C80F48F702}"/>
              </a:ext>
            </a:extLst>
          </p:cNvPr>
          <p:cNvGrpSpPr/>
          <p:nvPr/>
        </p:nvGrpSpPr>
        <p:grpSpPr>
          <a:xfrm>
            <a:off x="9372990" y="-53429"/>
            <a:ext cx="2532873" cy="2725191"/>
            <a:chOff x="9372990" y="-53429"/>
            <a:chExt cx="2532873" cy="272519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F168AEE-37F5-DBA4-BAFF-58A842019FE7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57420-D724-F01F-1B23-259BE5059042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15B16-E0A9-AC90-417A-3BC3517A0F36}"/>
              </a:ext>
            </a:extLst>
          </p:cNvPr>
          <p:cNvGrpSpPr/>
          <p:nvPr/>
        </p:nvGrpSpPr>
        <p:grpSpPr>
          <a:xfrm>
            <a:off x="9199141" y="4326371"/>
            <a:ext cx="2425536" cy="1584760"/>
            <a:chOff x="1049551" y="4283031"/>
            <a:chExt cx="2425536" cy="1584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2D3E4B-9B9F-9EBC-1C9B-978652ECFD49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Required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C34564-A9FB-9250-1F1E-A0A0221EFE19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Unique</a:t>
              </a:r>
            </a:p>
          </p:txBody>
        </p:sp>
      </p:grpSp>
      <p:pic>
        <p:nvPicPr>
          <p:cNvPr id="22" name="OK">
            <a:hlinkClick r:id="" action="ppaction://media"/>
            <a:extLst>
              <a:ext uri="{FF2B5EF4-FFF2-40B4-BE49-F238E27FC236}">
                <a16:creationId xmlns:a16="http://schemas.microsoft.com/office/drawing/2014/main" id="{22E90847-8716-75CC-4C3F-99D11F0B0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6450" y="4275212"/>
            <a:ext cx="2181225" cy="163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5D151-61ED-EBF5-F3D4-38AB1EF3F564}"/>
              </a:ext>
            </a:extLst>
          </p:cNvPr>
          <p:cNvSpPr/>
          <p:nvPr/>
        </p:nvSpPr>
        <p:spPr>
          <a:xfrm>
            <a:off x="2701344" y="557592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45637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ACF2D-CCCC-8C56-5641-6D6ABD47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19" y="3362290"/>
            <a:ext cx="7602011" cy="495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0B30F-72C0-9078-489F-B81C8BD24F58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45304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ACF2D-CCCC-8C56-5641-6D6ABD47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13" y="3429000"/>
            <a:ext cx="10339987" cy="673783"/>
          </a:xfrm>
          <a:prstGeom prst="rect">
            <a:avLst/>
          </a:prstGeom>
        </p:spPr>
      </p:pic>
      <p:pic>
        <p:nvPicPr>
          <p:cNvPr id="2050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9F2476B5-A187-8323-66E0-588030A8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41" y="3373026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D16117-E630-1442-80E6-C7D90DA5BA32}"/>
              </a:ext>
            </a:extLst>
          </p:cNvPr>
          <p:cNvSpPr/>
          <p:nvPr/>
        </p:nvSpPr>
        <p:spPr>
          <a:xfrm>
            <a:off x="2299788" y="43208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014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6" name="whoosh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4082-73DC-266B-A496-0CA8BA38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01" y="3429000"/>
            <a:ext cx="7325747" cy="362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49F691-7893-49F7-8AF2-F17568318A5D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0031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4082-73DC-266B-A496-0CA8BA383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039" y="3429000"/>
            <a:ext cx="9252271" cy="457200"/>
          </a:xfrm>
          <a:prstGeom prst="rect">
            <a:avLst/>
          </a:prstGeom>
        </p:spPr>
      </p:pic>
      <p:pic>
        <p:nvPicPr>
          <p:cNvPr id="2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43AC4491-8424-118A-5376-FBFF95B0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35" y="3305320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008CFB-48F7-0222-AE6A-D71C85FF89D5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411711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6" name="whoosh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5EAA0-9589-A3F5-8010-F04CB29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01" y="3346939"/>
            <a:ext cx="7325747" cy="419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48135E-4965-F401-93E2-5AAF36CE9B3C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2856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F844-CB1D-1297-E330-8015E926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What is Microsoft Access?</a:t>
            </a:r>
          </a:p>
        </p:txBody>
      </p:sp>
      <p:pic>
        <p:nvPicPr>
          <p:cNvPr id="1026" name="Picture 2" descr="What is Microsoft Access? An Introductory Guide | Simplilearn">
            <a:extLst>
              <a:ext uri="{FF2B5EF4-FFF2-40B4-BE49-F238E27FC236}">
                <a16:creationId xmlns:a16="http://schemas.microsoft.com/office/drawing/2014/main" id="{3860BCCB-AFC9-AF1B-8098-A2953166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60" y="1690688"/>
            <a:ext cx="80772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3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60E43-F88A-3498-E173-AE7983452221}"/>
              </a:ext>
            </a:extLst>
          </p:cNvPr>
          <p:cNvGrpSpPr/>
          <p:nvPr/>
        </p:nvGrpSpPr>
        <p:grpSpPr>
          <a:xfrm>
            <a:off x="0" y="202676"/>
            <a:ext cx="12174373" cy="6655324"/>
            <a:chOff x="0" y="202676"/>
            <a:chExt cx="12174373" cy="6655324"/>
          </a:xfrm>
        </p:grpSpPr>
        <p:pic>
          <p:nvPicPr>
            <p:cNvPr id="1026" name="Picture 2" descr="MARKETING ,,,,التسويق ،،،،المجتمع">
              <a:extLst>
                <a:ext uri="{FF2B5EF4-FFF2-40B4-BE49-F238E27FC236}">
                  <a16:creationId xmlns:a16="http://schemas.microsoft.com/office/drawing/2014/main" id="{7F2D073F-6AD0-B12A-51A9-4BDFB694E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2676"/>
              <a:ext cx="12174373" cy="665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8AC2DF-1D2D-0C37-AF3C-0342C4B6D776}"/>
                </a:ext>
              </a:extLst>
            </p:cNvPr>
            <p:cNvSpPr/>
            <p:nvPr/>
          </p:nvSpPr>
          <p:spPr>
            <a:xfrm>
              <a:off x="9852212" y="6221412"/>
              <a:ext cx="2322161" cy="636588"/>
            </a:xfrm>
            <a:prstGeom prst="rect">
              <a:avLst/>
            </a:prstGeom>
            <a:solidFill>
              <a:srgbClr val="D8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1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4734F-D5B9-353B-94CE-C4FF6E84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20" y="224473"/>
            <a:ext cx="7392432" cy="3305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AD3FD1-261A-2ADF-CF5F-A67C0A7C3B71}"/>
              </a:ext>
            </a:extLst>
          </p:cNvPr>
          <p:cNvGrpSpPr/>
          <p:nvPr/>
        </p:nvGrpSpPr>
        <p:grpSpPr>
          <a:xfrm>
            <a:off x="252369" y="0"/>
            <a:ext cx="2309885" cy="3936831"/>
            <a:chOff x="490191" y="3630168"/>
            <a:chExt cx="2309885" cy="3936831"/>
          </a:xfrm>
        </p:grpSpPr>
        <p:pic>
          <p:nvPicPr>
            <p:cNvPr id="7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375430F6-9852-CA41-3846-69E019F0E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6A9C60-B7E8-49C1-A784-BDAC4386B31A}"/>
                </a:ext>
              </a:extLst>
            </p:cNvPr>
            <p:cNvSpPr/>
            <p:nvPr/>
          </p:nvSpPr>
          <p:spPr>
            <a:xfrm>
              <a:off x="490191" y="6551336"/>
              <a:ext cx="229261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EG" sz="6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khbar MT" pitchFamily="2" charset="-78"/>
                </a:rPr>
                <a:t>الإسكندرية</a:t>
              </a:r>
              <a:endParaRPr lang="en-US" sz="6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1A6371F-0A6B-4A4C-D05C-8CB1F5C4D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108" y="4225249"/>
            <a:ext cx="8925890" cy="14135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A452D-2B92-7F08-4849-BB57DB123471}"/>
              </a:ext>
            </a:extLst>
          </p:cNvPr>
          <p:cNvGrpSpPr/>
          <p:nvPr/>
        </p:nvGrpSpPr>
        <p:grpSpPr>
          <a:xfrm>
            <a:off x="6451023" y="3070305"/>
            <a:ext cx="1444092" cy="560223"/>
            <a:chOff x="6783532" y="3035808"/>
            <a:chExt cx="1444092" cy="560223"/>
          </a:xfrm>
        </p:grpSpPr>
        <p:pic>
          <p:nvPicPr>
            <p:cNvPr id="3074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894E3720-902F-771C-D686-D6E56FAC0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20" y="3035808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6CE78CFD-C344-6DA6-4097-CFCDB675C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532" y="3055127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A74D1689-05D3-7ABF-22B2-88002C99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126" y="3035808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924DCB-2AC1-DD69-287B-8293E1E3CA68}"/>
              </a:ext>
            </a:extLst>
          </p:cNvPr>
          <p:cNvGrpSpPr/>
          <p:nvPr/>
        </p:nvGrpSpPr>
        <p:grpSpPr>
          <a:xfrm>
            <a:off x="3589063" y="1389579"/>
            <a:ext cx="1586921" cy="2131096"/>
            <a:chOff x="3589063" y="1389579"/>
            <a:chExt cx="1586921" cy="213109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31CD0C-BAD3-A87C-6170-4B0B15CE48CC}"/>
                </a:ext>
              </a:extLst>
            </p:cNvPr>
            <p:cNvSpPr/>
            <p:nvPr/>
          </p:nvSpPr>
          <p:spPr>
            <a:xfrm>
              <a:off x="3589479" y="3039640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3F6CD8-D911-65E6-A8BF-AC8597916C98}"/>
                </a:ext>
              </a:extLst>
            </p:cNvPr>
            <p:cNvSpPr/>
            <p:nvPr/>
          </p:nvSpPr>
          <p:spPr>
            <a:xfrm>
              <a:off x="3589063" y="2414396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175B17-91B5-CD64-1D31-8897E7B284C4}"/>
                </a:ext>
              </a:extLst>
            </p:cNvPr>
            <p:cNvSpPr/>
            <p:nvPr/>
          </p:nvSpPr>
          <p:spPr>
            <a:xfrm>
              <a:off x="3589063" y="1389579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955D4C-E7E0-26D9-A6D9-DB77C0074E76}"/>
              </a:ext>
            </a:extLst>
          </p:cNvPr>
          <p:cNvGrpSpPr/>
          <p:nvPr/>
        </p:nvGrpSpPr>
        <p:grpSpPr>
          <a:xfrm>
            <a:off x="3870743" y="3984456"/>
            <a:ext cx="5965984" cy="2410804"/>
            <a:chOff x="3870743" y="3984456"/>
            <a:chExt cx="5965984" cy="2410804"/>
          </a:xfrm>
        </p:grpSpPr>
        <p:pic>
          <p:nvPicPr>
            <p:cNvPr id="3076" name="Picture 4" descr="There is always a solution! - Art Of Management">
              <a:extLst>
                <a:ext uri="{FF2B5EF4-FFF2-40B4-BE49-F238E27FC236}">
                  <a16:creationId xmlns:a16="http://schemas.microsoft.com/office/drawing/2014/main" id="{71FA0567-A4C4-549F-7BD8-B7BF10260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743" y="3984457"/>
              <a:ext cx="4266124" cy="241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A32F2BCE-4AFC-ACBA-FACF-0F152B440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165" y="3984456"/>
              <a:ext cx="1792562" cy="235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CC8AA00-30A9-B2C1-1322-FA9B767C3EE7}"/>
              </a:ext>
            </a:extLst>
          </p:cNvPr>
          <p:cNvSpPr/>
          <p:nvPr/>
        </p:nvSpPr>
        <p:spPr>
          <a:xfrm>
            <a:off x="2562254" y="86973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5416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C15E7F-5FB7-279A-D315-2820D5EB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12" y="207663"/>
            <a:ext cx="5964635" cy="25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5188F-D46D-6E50-5614-18B3EBB4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02" y="185086"/>
            <a:ext cx="1112451" cy="2538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9FE392-C4B9-D96B-8C51-20B234EE875E}"/>
              </a:ext>
            </a:extLst>
          </p:cNvPr>
          <p:cNvSpPr/>
          <p:nvPr/>
        </p:nvSpPr>
        <p:spPr>
          <a:xfrm>
            <a:off x="4822789" y="0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41124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C15E7F-5FB7-279A-D315-2820D5EB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12" y="207663"/>
            <a:ext cx="5964635" cy="25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5188F-D46D-6E50-5614-18B3EBB4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79" y="2892427"/>
            <a:ext cx="1112451" cy="253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9ECC2-6AD5-D7B5-78A6-1B8A6C0FD98D}"/>
              </a:ext>
            </a:extLst>
          </p:cNvPr>
          <p:cNvSpPr/>
          <p:nvPr/>
        </p:nvSpPr>
        <p:spPr>
          <a:xfrm>
            <a:off x="4822789" y="0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3ED6D1-C2FB-1ED9-A95C-59EB8DE67204}"/>
              </a:ext>
            </a:extLst>
          </p:cNvPr>
          <p:cNvGrpSpPr/>
          <p:nvPr/>
        </p:nvGrpSpPr>
        <p:grpSpPr>
          <a:xfrm>
            <a:off x="1331454" y="2184541"/>
            <a:ext cx="3301821" cy="3246786"/>
            <a:chOff x="1331454" y="2184541"/>
            <a:chExt cx="3301821" cy="3246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141994-65D0-9B97-38F4-AF5605C3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10EACB-B84C-AE16-4E5A-0990CE855A9C}"/>
                </a:ext>
              </a:extLst>
            </p:cNvPr>
            <p:cNvSpPr/>
            <p:nvPr/>
          </p:nvSpPr>
          <p:spPr>
            <a:xfrm>
              <a:off x="2319682" y="2184541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3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E80965-ACB5-AA6E-6480-1557CC671F17}"/>
              </a:ext>
            </a:extLst>
          </p:cNvPr>
          <p:cNvGrpSpPr/>
          <p:nvPr/>
        </p:nvGrpSpPr>
        <p:grpSpPr>
          <a:xfrm>
            <a:off x="2212609" y="763497"/>
            <a:ext cx="1474888" cy="3726073"/>
            <a:chOff x="9826867" y="557592"/>
            <a:chExt cx="1474888" cy="37260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D31F72-918D-3D1E-F8B3-C6CFC21AF977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07A5B6-DA13-0602-4491-A0A8BC51BD51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50490-7B9F-F94C-3E2A-4937C7115E85}"/>
              </a:ext>
            </a:extLst>
          </p:cNvPr>
          <p:cNvGrpSpPr/>
          <p:nvPr/>
        </p:nvGrpSpPr>
        <p:grpSpPr>
          <a:xfrm>
            <a:off x="1758732" y="152476"/>
            <a:ext cx="2532873" cy="2725191"/>
            <a:chOff x="9372990" y="-53429"/>
            <a:chExt cx="2532873" cy="2725191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42E3C89-BCB4-E450-E6D8-43146B51CF29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7F7BC9-7366-62B2-C383-A497DEF911FD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F0748-F587-9539-2B67-822DB38B22A5}"/>
              </a:ext>
            </a:extLst>
          </p:cNvPr>
          <p:cNvGrpSpPr/>
          <p:nvPr/>
        </p:nvGrpSpPr>
        <p:grpSpPr>
          <a:xfrm>
            <a:off x="900020" y="4505752"/>
            <a:ext cx="2425536" cy="1584760"/>
            <a:chOff x="1049551" y="4283031"/>
            <a:chExt cx="2425536" cy="158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B3B258-BE39-25A5-146D-187BD4D0110A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Required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6E369D-F720-2A83-AA3E-D025DA0A1543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5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8E96F-B0C6-0C88-7899-5F81A747E100}"/>
              </a:ext>
            </a:extLst>
          </p:cNvPr>
          <p:cNvGrpSpPr/>
          <p:nvPr/>
        </p:nvGrpSpPr>
        <p:grpSpPr>
          <a:xfrm>
            <a:off x="3154937" y="3385649"/>
            <a:ext cx="3334870" cy="872586"/>
            <a:chOff x="2967318" y="3466332"/>
            <a:chExt cx="3334870" cy="87258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CED29F-658F-EAFC-046C-6A36DF978F22}"/>
                </a:ext>
              </a:extLst>
            </p:cNvPr>
            <p:cNvCxnSpPr/>
            <p:nvPr/>
          </p:nvCxnSpPr>
          <p:spPr>
            <a:xfrm>
              <a:off x="2967318" y="3611492"/>
              <a:ext cx="0" cy="7274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47A9CC-87C0-1E0F-4A40-4D7DCC473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8" y="3466332"/>
              <a:ext cx="0" cy="872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1D1BB-1C39-3DC3-5681-2B3A17609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318" y="4338918"/>
              <a:ext cx="33348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71A9C46-FE0F-E824-F78F-6E2AF0459B9F}"/>
              </a:ext>
            </a:extLst>
          </p:cNvPr>
          <p:cNvSpPr/>
          <p:nvPr/>
        </p:nvSpPr>
        <p:spPr>
          <a:xfrm>
            <a:off x="2523202" y="3530809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1864D-0E59-900C-E7EC-3A81DB31957F}"/>
              </a:ext>
            </a:extLst>
          </p:cNvPr>
          <p:cNvSpPr/>
          <p:nvPr/>
        </p:nvSpPr>
        <p:spPr>
          <a:xfrm>
            <a:off x="5933594" y="3322641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30BDC0-5858-5A33-E82F-E118ACC7ADA2}"/>
              </a:ext>
            </a:extLst>
          </p:cNvPr>
          <p:cNvGrpSpPr/>
          <p:nvPr/>
        </p:nvGrpSpPr>
        <p:grpSpPr>
          <a:xfrm>
            <a:off x="5892374" y="3861842"/>
            <a:ext cx="4709653" cy="2387695"/>
            <a:chOff x="5892374" y="3861842"/>
            <a:chExt cx="4709653" cy="23876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48A126-ACA5-5FC6-16A3-3A56EFBA06AC}"/>
                </a:ext>
              </a:extLst>
            </p:cNvPr>
            <p:cNvGrpSpPr/>
            <p:nvPr/>
          </p:nvGrpSpPr>
          <p:grpSpPr>
            <a:xfrm>
              <a:off x="8659905" y="3861842"/>
              <a:ext cx="1942122" cy="2387695"/>
              <a:chOff x="8659905" y="3861842"/>
              <a:chExt cx="1942122" cy="23876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BFB697-EFB0-B471-D621-E85E5F38A2C5}"/>
                  </a:ext>
                </a:extLst>
              </p:cNvPr>
              <p:cNvGrpSpPr/>
              <p:nvPr/>
            </p:nvGrpSpPr>
            <p:grpSpPr>
              <a:xfrm>
                <a:off x="8659905" y="3861842"/>
                <a:ext cx="1942122" cy="1557559"/>
                <a:chOff x="1532964" y="4022024"/>
                <a:chExt cx="1942122" cy="155755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7793A45-E589-90F8-9082-88BC964454FA}"/>
                    </a:ext>
                  </a:extLst>
                </p:cNvPr>
                <p:cNvSpPr/>
                <p:nvPr/>
              </p:nvSpPr>
              <p:spPr>
                <a:xfrm>
                  <a:off x="1532965" y="4022024"/>
                  <a:ext cx="1942121" cy="7274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INSERT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EDF0D8-1786-A90E-DDBD-C9BE97DD2545}"/>
                    </a:ext>
                  </a:extLst>
                </p:cNvPr>
                <p:cNvSpPr/>
                <p:nvPr/>
              </p:nvSpPr>
              <p:spPr>
                <a:xfrm>
                  <a:off x="1532964" y="4871697"/>
                  <a:ext cx="1942121" cy="70788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UPDATE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B3EE42-1F7B-12CD-41EA-6E8653BB2B1C}"/>
                  </a:ext>
                </a:extLst>
              </p:cNvPr>
              <p:cNvSpPr/>
              <p:nvPr/>
            </p:nvSpPr>
            <p:spPr>
              <a:xfrm>
                <a:off x="8659905" y="5541651"/>
                <a:ext cx="1942121" cy="70788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31F18-415E-74A1-BCD8-631E6AAF417F}"/>
                </a:ext>
              </a:extLst>
            </p:cNvPr>
            <p:cNvSpPr/>
            <p:nvPr/>
          </p:nvSpPr>
          <p:spPr>
            <a:xfrm>
              <a:off x="5892374" y="4842806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5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8E96F-B0C6-0C88-7899-5F81A747E100}"/>
              </a:ext>
            </a:extLst>
          </p:cNvPr>
          <p:cNvGrpSpPr/>
          <p:nvPr/>
        </p:nvGrpSpPr>
        <p:grpSpPr>
          <a:xfrm>
            <a:off x="3154937" y="3385649"/>
            <a:ext cx="3334870" cy="872586"/>
            <a:chOff x="2967318" y="3466332"/>
            <a:chExt cx="3334870" cy="87258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CED29F-658F-EAFC-046C-6A36DF978F22}"/>
                </a:ext>
              </a:extLst>
            </p:cNvPr>
            <p:cNvCxnSpPr/>
            <p:nvPr/>
          </p:nvCxnSpPr>
          <p:spPr>
            <a:xfrm>
              <a:off x="2967318" y="3611492"/>
              <a:ext cx="0" cy="7274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47A9CC-87C0-1E0F-4A40-4D7DCC473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8" y="3466332"/>
              <a:ext cx="0" cy="872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1D1BB-1C39-3DC3-5681-2B3A17609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318" y="4338918"/>
              <a:ext cx="33348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71A9C46-FE0F-E824-F78F-6E2AF0459B9F}"/>
              </a:ext>
            </a:extLst>
          </p:cNvPr>
          <p:cNvSpPr/>
          <p:nvPr/>
        </p:nvSpPr>
        <p:spPr>
          <a:xfrm>
            <a:off x="2523202" y="3530809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1864D-0E59-900C-E7EC-3A81DB31957F}"/>
              </a:ext>
            </a:extLst>
          </p:cNvPr>
          <p:cNvSpPr/>
          <p:nvPr/>
        </p:nvSpPr>
        <p:spPr>
          <a:xfrm>
            <a:off x="5933594" y="3322641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30BDC0-5858-5A33-E82F-E118ACC7ADA2}"/>
              </a:ext>
            </a:extLst>
          </p:cNvPr>
          <p:cNvGrpSpPr/>
          <p:nvPr/>
        </p:nvGrpSpPr>
        <p:grpSpPr>
          <a:xfrm>
            <a:off x="5892374" y="3861842"/>
            <a:ext cx="4709653" cy="2387695"/>
            <a:chOff x="5892374" y="3861842"/>
            <a:chExt cx="4709653" cy="23876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48A126-ACA5-5FC6-16A3-3A56EFBA06AC}"/>
                </a:ext>
              </a:extLst>
            </p:cNvPr>
            <p:cNvGrpSpPr/>
            <p:nvPr/>
          </p:nvGrpSpPr>
          <p:grpSpPr>
            <a:xfrm>
              <a:off x="8659905" y="3861842"/>
              <a:ext cx="1942122" cy="2387695"/>
              <a:chOff x="8659905" y="3861842"/>
              <a:chExt cx="1942122" cy="23876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BFB697-EFB0-B471-D621-E85E5F38A2C5}"/>
                  </a:ext>
                </a:extLst>
              </p:cNvPr>
              <p:cNvGrpSpPr/>
              <p:nvPr/>
            </p:nvGrpSpPr>
            <p:grpSpPr>
              <a:xfrm>
                <a:off x="8659905" y="3861842"/>
                <a:ext cx="1942122" cy="1557559"/>
                <a:chOff x="1532964" y="4022024"/>
                <a:chExt cx="1942122" cy="155755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7793A45-E589-90F8-9082-88BC964454FA}"/>
                    </a:ext>
                  </a:extLst>
                </p:cNvPr>
                <p:cNvSpPr/>
                <p:nvPr/>
              </p:nvSpPr>
              <p:spPr>
                <a:xfrm>
                  <a:off x="1532965" y="4022024"/>
                  <a:ext cx="1942121" cy="7274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INSERT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EDF0D8-1786-A90E-DDBD-C9BE97DD2545}"/>
                    </a:ext>
                  </a:extLst>
                </p:cNvPr>
                <p:cNvSpPr/>
                <p:nvPr/>
              </p:nvSpPr>
              <p:spPr>
                <a:xfrm>
                  <a:off x="1532964" y="4871697"/>
                  <a:ext cx="1942121" cy="70788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UPDATE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B3EE42-1F7B-12CD-41EA-6E8653BB2B1C}"/>
                  </a:ext>
                </a:extLst>
              </p:cNvPr>
              <p:cNvSpPr/>
              <p:nvPr/>
            </p:nvSpPr>
            <p:spPr>
              <a:xfrm>
                <a:off x="8659905" y="5541651"/>
                <a:ext cx="1942121" cy="70788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31F18-415E-74A1-BCD8-631E6AAF417F}"/>
                </a:ext>
              </a:extLst>
            </p:cNvPr>
            <p:cNvSpPr/>
            <p:nvPr/>
          </p:nvSpPr>
          <p:spPr>
            <a:xfrm>
              <a:off x="5892374" y="4842806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pic>
        <p:nvPicPr>
          <p:cNvPr id="7" name="OK">
            <a:hlinkClick r:id="" action="ppaction://media"/>
            <a:extLst>
              <a:ext uri="{FF2B5EF4-FFF2-40B4-BE49-F238E27FC236}">
                <a16:creationId xmlns:a16="http://schemas.microsoft.com/office/drawing/2014/main" id="{A0E2F0F7-55B0-58C0-23F4-D40FD73D7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809" y="4601441"/>
            <a:ext cx="2181225" cy="16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747-DCB9-A859-B031-51FB7F8A8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904" y="3336377"/>
            <a:ext cx="5972221" cy="34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0F99F-7623-648E-C035-E0AA6E6BC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444" y="3590397"/>
            <a:ext cx="5972220" cy="3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747-DCB9-A859-B031-51FB7F8A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8974" y="3345342"/>
            <a:ext cx="5972219" cy="34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0F99F-7623-648E-C035-E0AA6E6BC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354" y="4253787"/>
            <a:ext cx="10434375" cy="631978"/>
          </a:xfrm>
          <a:prstGeom prst="rect">
            <a:avLst/>
          </a:prstGeom>
        </p:spPr>
      </p:pic>
      <p:pic>
        <p:nvPicPr>
          <p:cNvPr id="7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C0B1C255-E95C-AA16-F131-9EC0DFCC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53" y="4291001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11" name="whoosh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A310D7-85CC-2152-D4D6-0FC54E2D69CD}"/>
              </a:ext>
            </a:extLst>
          </p:cNvPr>
          <p:cNvGrpSpPr/>
          <p:nvPr/>
        </p:nvGrpSpPr>
        <p:grpSpPr>
          <a:xfrm>
            <a:off x="461878" y="1072591"/>
            <a:ext cx="3301821" cy="4023283"/>
            <a:chOff x="1331454" y="2892427"/>
            <a:chExt cx="3301821" cy="3870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77F0D-1978-D1B2-E31E-A2B2766B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7A0B-4722-B84A-9C9D-00599B4F4C58}"/>
                </a:ext>
              </a:extLst>
            </p:cNvPr>
            <p:cNvSpPr/>
            <p:nvPr/>
          </p:nvSpPr>
          <p:spPr>
            <a:xfrm>
              <a:off x="1331454" y="6055474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7E5AF3-B744-4FBE-8A46-2C665EB8B2A9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598729-A8D1-EE3A-7557-64A7A4FEB9D0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8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4BAF8F81-00FE-7F52-AABA-9E6601603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CD04FB2D-C00B-97A5-C008-E1D3DC7D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3E9C5-5684-871E-7A14-96A73745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46" y="871796"/>
            <a:ext cx="5818383" cy="272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0DDAE-07E3-EF4A-5E24-7ECBB075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447" y="3527826"/>
            <a:ext cx="5757676" cy="34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CD1C7-7350-4001-0AC2-3D42D30A2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52" y="3552824"/>
            <a:ext cx="3301821" cy="5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C6065-C386-DCF0-8527-46B9DC5B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812" y="2055420"/>
            <a:ext cx="5998173" cy="3201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91878-5CFE-FBC9-34F1-5DC460737DF9}"/>
              </a:ext>
            </a:extLst>
          </p:cNvPr>
          <p:cNvSpPr txBox="1"/>
          <p:nvPr/>
        </p:nvSpPr>
        <p:spPr>
          <a:xfrm>
            <a:off x="914188" y="635713"/>
            <a:ext cx="78016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Microsoft Access is a database management system (DBMS) from Microsoft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99EA5-2203-11BB-97FA-B296B1D0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26" y="5256440"/>
            <a:ext cx="4724438" cy="1308500"/>
          </a:xfrm>
          <a:prstGeom prst="rect">
            <a:avLst/>
          </a:prstGeom>
        </p:spPr>
      </p:pic>
      <p:pic>
        <p:nvPicPr>
          <p:cNvPr id="14" name="Picture 13" descr="Microsoft Access - Wikipedia">
            <a:extLst>
              <a:ext uri="{FF2B5EF4-FFF2-40B4-BE49-F238E27FC236}">
                <a16:creationId xmlns:a16="http://schemas.microsoft.com/office/drawing/2014/main" id="{18BDD40B-C5BD-81FA-6A38-14C4065CC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73" y="4477191"/>
            <a:ext cx="2077010" cy="1943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3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A310D7-85CC-2152-D4D6-0FC54E2D69CD}"/>
              </a:ext>
            </a:extLst>
          </p:cNvPr>
          <p:cNvGrpSpPr/>
          <p:nvPr/>
        </p:nvGrpSpPr>
        <p:grpSpPr>
          <a:xfrm>
            <a:off x="461878" y="1072591"/>
            <a:ext cx="3301821" cy="4023283"/>
            <a:chOff x="1331454" y="2892427"/>
            <a:chExt cx="3301821" cy="3870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77F0D-1978-D1B2-E31E-A2B2766B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7A0B-4722-B84A-9C9D-00599B4F4C58}"/>
                </a:ext>
              </a:extLst>
            </p:cNvPr>
            <p:cNvSpPr/>
            <p:nvPr/>
          </p:nvSpPr>
          <p:spPr>
            <a:xfrm>
              <a:off x="1331454" y="6055474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7E5AF3-B744-4FBE-8A46-2C665EB8B2A9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598729-A8D1-EE3A-7557-64A7A4FEB9D0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8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4BAF8F81-00FE-7F52-AABA-9E6601603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CD04FB2D-C00B-97A5-C008-E1D3DC7D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3E9C5-5684-871E-7A14-96A737451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46" y="871796"/>
            <a:ext cx="5818383" cy="272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0DDAE-07E3-EF4A-5E24-7ECBB075F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447" y="3527826"/>
            <a:ext cx="5757676" cy="34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CD1C7-7350-4001-0AC2-3D42D30A2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52" y="3552824"/>
            <a:ext cx="3301821" cy="598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8B65A9-F7D3-6910-5B2A-85FC6BCBB381}"/>
              </a:ext>
            </a:extLst>
          </p:cNvPr>
          <p:cNvSpPr/>
          <p:nvPr/>
        </p:nvSpPr>
        <p:spPr>
          <a:xfrm>
            <a:off x="744070" y="5643695"/>
            <a:ext cx="1942121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085AF7-525A-6EF7-D7C0-48902CD2B793}"/>
              </a:ext>
            </a:extLst>
          </p:cNvPr>
          <p:cNvSpPr/>
          <p:nvPr/>
        </p:nvSpPr>
        <p:spPr>
          <a:xfrm>
            <a:off x="439271" y="2124634"/>
            <a:ext cx="3314902" cy="6902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FD1B09D7-6CAA-6BA2-704E-86C95A48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07" y="4347743"/>
            <a:ext cx="1705400" cy="17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0E1B2E8-51BC-5D4C-E850-618B76F453A7}"/>
              </a:ext>
            </a:extLst>
          </p:cNvPr>
          <p:cNvGrpSpPr/>
          <p:nvPr/>
        </p:nvGrpSpPr>
        <p:grpSpPr>
          <a:xfrm>
            <a:off x="5793307" y="1676724"/>
            <a:ext cx="5959422" cy="1667800"/>
            <a:chOff x="5793307" y="1676724"/>
            <a:chExt cx="5959422" cy="16678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14AED6B-A951-EBC7-45B0-49A561FE1D9C}"/>
                </a:ext>
              </a:extLst>
            </p:cNvPr>
            <p:cNvSpPr/>
            <p:nvPr/>
          </p:nvSpPr>
          <p:spPr>
            <a:xfrm>
              <a:off x="5793307" y="1676724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74BEEF-6D5C-725A-789B-03898198A821}"/>
                </a:ext>
              </a:extLst>
            </p:cNvPr>
            <p:cNvSpPr/>
            <p:nvPr/>
          </p:nvSpPr>
          <p:spPr>
            <a:xfrm>
              <a:off x="5793307" y="2463772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E82DA7C-7FE8-9CC9-2AF7-7357EA6CD507}"/>
                </a:ext>
              </a:extLst>
            </p:cNvPr>
            <p:cNvSpPr/>
            <p:nvPr/>
          </p:nvSpPr>
          <p:spPr>
            <a:xfrm>
              <a:off x="5793307" y="2995799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B9A5CC3-B199-FC78-85B6-6CFFF48B6F55}"/>
              </a:ext>
            </a:extLst>
          </p:cNvPr>
          <p:cNvSpPr/>
          <p:nvPr/>
        </p:nvSpPr>
        <p:spPr>
          <a:xfrm>
            <a:off x="5826418" y="5524539"/>
            <a:ext cx="604973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no Orphans</a:t>
            </a:r>
          </a:p>
        </p:txBody>
      </p:sp>
    </p:spTree>
    <p:extLst>
      <p:ext uri="{BB962C8B-B14F-4D97-AF65-F5344CB8AC3E}">
        <p14:creationId xmlns:p14="http://schemas.microsoft.com/office/powerpoint/2010/main" val="34819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015A68-5D86-C21A-E043-BDBA6B1C6969}"/>
              </a:ext>
            </a:extLst>
          </p:cNvPr>
          <p:cNvSpPr/>
          <p:nvPr/>
        </p:nvSpPr>
        <p:spPr>
          <a:xfrm>
            <a:off x="963254" y="492488"/>
            <a:ext cx="1494833" cy="735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FC46E-E702-E757-6B01-12B3B3B113B0}"/>
              </a:ext>
            </a:extLst>
          </p:cNvPr>
          <p:cNvSpPr/>
          <p:nvPr/>
        </p:nvSpPr>
        <p:spPr>
          <a:xfrm>
            <a:off x="6096000" y="1748194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FF95B-671D-3766-A856-B1478D47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4" y="1094658"/>
            <a:ext cx="2448267" cy="224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4C76A-CFEF-89C2-E07B-A07425DA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7781"/>
            <a:ext cx="5684696" cy="295308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EFA0F7-4731-0A74-CE41-51ED72FA065C}"/>
              </a:ext>
            </a:extLst>
          </p:cNvPr>
          <p:cNvGrpSpPr/>
          <p:nvPr/>
        </p:nvGrpSpPr>
        <p:grpSpPr>
          <a:xfrm>
            <a:off x="3411521" y="2088776"/>
            <a:ext cx="2684479" cy="2716305"/>
            <a:chOff x="3411521" y="2088776"/>
            <a:chExt cx="2684479" cy="271630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FBCC7E-60CE-90F7-B59D-FEC6944D824C}"/>
                </a:ext>
              </a:extLst>
            </p:cNvPr>
            <p:cNvCxnSpPr/>
            <p:nvPr/>
          </p:nvCxnSpPr>
          <p:spPr>
            <a:xfrm>
              <a:off x="5634768" y="4805081"/>
              <a:ext cx="46123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6739E7-29D5-B8A2-36DC-A1FAFBDF6323}"/>
                </a:ext>
              </a:extLst>
            </p:cNvPr>
            <p:cNvGrpSpPr/>
            <p:nvPr/>
          </p:nvGrpSpPr>
          <p:grpSpPr>
            <a:xfrm>
              <a:off x="3411521" y="2088776"/>
              <a:ext cx="2684479" cy="2716305"/>
              <a:chOff x="3411521" y="2088776"/>
              <a:chExt cx="2684479" cy="27163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322D3B5-27A1-28AF-1208-839FE76F91CA}"/>
                  </a:ext>
                </a:extLst>
              </p:cNvPr>
              <p:cNvCxnSpPr/>
              <p:nvPr/>
            </p:nvCxnSpPr>
            <p:spPr>
              <a:xfrm>
                <a:off x="3411521" y="2088776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E661800-7F76-D01F-49D0-03B530167C2D}"/>
                  </a:ext>
                </a:extLst>
              </p:cNvPr>
              <p:cNvGrpSpPr/>
              <p:nvPr/>
            </p:nvGrpSpPr>
            <p:grpSpPr>
              <a:xfrm>
                <a:off x="5634768" y="3482790"/>
                <a:ext cx="461232" cy="1322291"/>
                <a:chOff x="5634768" y="3482790"/>
                <a:chExt cx="461232" cy="132229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325BC94-A3EE-366E-BB81-D8B689A6457A}"/>
                    </a:ext>
                  </a:extLst>
                </p:cNvPr>
                <p:cNvCxnSpPr/>
                <p:nvPr/>
              </p:nvCxnSpPr>
              <p:spPr>
                <a:xfrm>
                  <a:off x="5634768" y="3514164"/>
                  <a:ext cx="46123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38196DE-CCFB-11FC-339C-FFC76161DC34}"/>
                    </a:ext>
                  </a:extLst>
                </p:cNvPr>
                <p:cNvCxnSpPr/>
                <p:nvPr/>
              </p:nvCxnSpPr>
              <p:spPr>
                <a:xfrm>
                  <a:off x="5634768" y="4294093"/>
                  <a:ext cx="46123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1155BAC-725A-53EA-E70E-D05BC076CF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7631" y="3482790"/>
                  <a:ext cx="0" cy="1322291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51BB6-F5B7-F1C8-A0F5-995F80B24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753" y="2102137"/>
                <a:ext cx="1807742" cy="202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65B604-36A0-1D3F-6ED2-32566C463218}"/>
              </a:ext>
            </a:extLst>
          </p:cNvPr>
          <p:cNvSpPr/>
          <p:nvPr/>
        </p:nvSpPr>
        <p:spPr>
          <a:xfrm>
            <a:off x="887505" y="1871213"/>
            <a:ext cx="2524015" cy="46184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B29BC1-9B66-4E73-1865-208F9BAA03AA}"/>
              </a:ext>
            </a:extLst>
          </p:cNvPr>
          <p:cNvGrpSpPr/>
          <p:nvPr/>
        </p:nvGrpSpPr>
        <p:grpSpPr>
          <a:xfrm>
            <a:off x="6082286" y="3342871"/>
            <a:ext cx="1091546" cy="1633021"/>
            <a:chOff x="6118862" y="3342871"/>
            <a:chExt cx="1091546" cy="163302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2D800F0-E7A5-1DC3-6DDC-DC81BA87D856}"/>
                </a:ext>
              </a:extLst>
            </p:cNvPr>
            <p:cNvSpPr/>
            <p:nvPr/>
          </p:nvSpPr>
          <p:spPr>
            <a:xfrm>
              <a:off x="6141727" y="3342871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45595E-57B8-32E0-4DA1-23AE184FE91D}"/>
                </a:ext>
              </a:extLst>
            </p:cNvPr>
            <p:cNvSpPr/>
            <p:nvPr/>
          </p:nvSpPr>
          <p:spPr>
            <a:xfrm>
              <a:off x="6118863" y="4111840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D62476C-4E95-E9D0-99C7-4F626286C207}"/>
                </a:ext>
              </a:extLst>
            </p:cNvPr>
            <p:cNvSpPr/>
            <p:nvPr/>
          </p:nvSpPr>
          <p:spPr>
            <a:xfrm>
              <a:off x="6118862" y="4634269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618CF64-4EAB-39A0-A21A-049FD9F41BB6}"/>
              </a:ext>
            </a:extLst>
          </p:cNvPr>
          <p:cNvSpPr/>
          <p:nvPr/>
        </p:nvSpPr>
        <p:spPr>
          <a:xfrm>
            <a:off x="3508382" y="1387571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469686E-CC01-21CF-C1B3-EBC94714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04" y="2983478"/>
            <a:ext cx="726392" cy="3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83F943-6590-941F-7BB0-598597A192E0}"/>
              </a:ext>
            </a:extLst>
          </p:cNvPr>
          <p:cNvSpPr/>
          <p:nvPr/>
        </p:nvSpPr>
        <p:spPr>
          <a:xfrm>
            <a:off x="347648" y="236456"/>
            <a:ext cx="970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2D95D-5559-1CA8-DA2B-9068E02FA8A2}"/>
              </a:ext>
            </a:extLst>
          </p:cNvPr>
          <p:cNvSpPr/>
          <p:nvPr/>
        </p:nvSpPr>
        <p:spPr>
          <a:xfrm>
            <a:off x="3665996" y="1821681"/>
            <a:ext cx="8354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B7E95-E766-6EC2-5D4C-22B15EFC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3" y="783762"/>
            <a:ext cx="1745446" cy="1602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9AAAB-894D-B180-8662-E1570261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536" y="2344901"/>
            <a:ext cx="5684696" cy="29530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AC018F-7FD5-F455-409C-BB5C2A9DC78A}"/>
              </a:ext>
            </a:extLst>
          </p:cNvPr>
          <p:cNvGrpSpPr/>
          <p:nvPr/>
        </p:nvGrpSpPr>
        <p:grpSpPr>
          <a:xfrm>
            <a:off x="9836367" y="104775"/>
            <a:ext cx="1729740" cy="2281809"/>
            <a:chOff x="9836367" y="104775"/>
            <a:chExt cx="1729740" cy="22818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AE89F8-8C5C-2DBB-71C5-80E4BF92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6367" y="566440"/>
              <a:ext cx="1729740" cy="18201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F1D180-AC8C-F437-76B5-FB5BBFD8247B}"/>
                </a:ext>
              </a:extLst>
            </p:cNvPr>
            <p:cNvSpPr/>
            <p:nvPr/>
          </p:nvSpPr>
          <p:spPr>
            <a:xfrm>
              <a:off x="9959061" y="104775"/>
              <a:ext cx="72500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Jobs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A431E-1951-7202-C137-D34C6B1E61E4}"/>
              </a:ext>
            </a:extLst>
          </p:cNvPr>
          <p:cNvGrpSpPr/>
          <p:nvPr/>
        </p:nvGrpSpPr>
        <p:grpSpPr>
          <a:xfrm>
            <a:off x="2165548" y="524757"/>
            <a:ext cx="1500448" cy="2072001"/>
            <a:chOff x="2165548" y="566440"/>
            <a:chExt cx="1500448" cy="2072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FA3B37-2598-B7AC-37AB-EC3343D4AF5E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6F6D702-6779-A7B6-F19B-1D6DE0985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E293D-7DAE-B6AC-4DA8-F322F63C2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944AA32-C10B-0539-F336-DF6415308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95D35C-067D-A315-B4D3-DF8C6BB1B449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350171-D6B3-7DBF-D043-8D578DD3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C64392-8BDF-27A5-26B6-31CBA0204B7C}"/>
              </a:ext>
            </a:extLst>
          </p:cNvPr>
          <p:cNvGrpSpPr/>
          <p:nvPr/>
        </p:nvGrpSpPr>
        <p:grpSpPr>
          <a:xfrm flipH="1">
            <a:off x="8987238" y="440512"/>
            <a:ext cx="1275514" cy="2072001"/>
            <a:chOff x="2165548" y="566440"/>
            <a:chExt cx="1500448" cy="2072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B834BA-CF41-D300-3AAF-77348259A04B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7743B2-B2C1-6937-EC61-8F9A007A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83F3E-B00A-1DE5-741F-814523D51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FF6180-31AD-42FF-D84C-15E67AFC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AE1C3C-D282-757F-1D3F-FA12642FDB2E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DA0EA-2C66-3EDB-ECD5-70FABCA1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2BD2EEC-C180-2627-3447-DDC4C247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565" y="2386108"/>
            <a:ext cx="1250863" cy="29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31AD9-E536-1C8A-020C-4BFC8D57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2" y="1323975"/>
            <a:ext cx="11778576" cy="39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nd Concerns Business Layout | Template Presentation | Sample of  PPT Presentation | Presentation Background Images">
            <a:extLst>
              <a:ext uri="{FF2B5EF4-FFF2-40B4-BE49-F238E27FC236}">
                <a16:creationId xmlns:a16="http://schemas.microsoft.com/office/drawing/2014/main" id="{4F5B5832-12FB-05F6-6EF8-470F30C6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1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E14B2E1-01EF-5098-5C69-0939712CCF44}"/>
              </a:ext>
            </a:extLst>
          </p:cNvPr>
          <p:cNvGrpSpPr/>
          <p:nvPr/>
        </p:nvGrpSpPr>
        <p:grpSpPr>
          <a:xfrm>
            <a:off x="112646" y="1483723"/>
            <a:ext cx="3311872" cy="2482150"/>
            <a:chOff x="112646" y="1483723"/>
            <a:chExt cx="3311872" cy="24821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E8394-2863-37E1-0735-71DF7F6DF4BB}"/>
                </a:ext>
              </a:extLst>
            </p:cNvPr>
            <p:cNvSpPr txBox="1"/>
            <p:nvPr/>
          </p:nvSpPr>
          <p:spPr>
            <a:xfrm>
              <a:off x="112646" y="3596541"/>
              <a:ext cx="331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Microsoft Access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combines :</a:t>
              </a:r>
            </a:p>
          </p:txBody>
        </p:sp>
        <p:pic>
          <p:nvPicPr>
            <p:cNvPr id="21" name="Picture 20" descr="Microsoft Access - Wikipedia">
              <a:extLst>
                <a:ext uri="{FF2B5EF4-FFF2-40B4-BE49-F238E27FC236}">
                  <a16:creationId xmlns:a16="http://schemas.microsoft.com/office/drawing/2014/main" id="{DE0170EB-52A3-9753-7CFC-342ACFEEC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15" y="1483723"/>
              <a:ext cx="2077010" cy="1943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4BB826-F71A-6EAD-E756-069A0C53E04F}"/>
              </a:ext>
            </a:extLst>
          </p:cNvPr>
          <p:cNvGrpSpPr/>
          <p:nvPr/>
        </p:nvGrpSpPr>
        <p:grpSpPr>
          <a:xfrm>
            <a:off x="5997387" y="3790008"/>
            <a:ext cx="5383400" cy="3067992"/>
            <a:chOff x="5997387" y="3790008"/>
            <a:chExt cx="5383400" cy="3067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588A23-AB4B-1F01-0804-AB268214C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5580" y="4034657"/>
              <a:ext cx="1489270" cy="231397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510ED0-6022-1294-352F-2008E90B4724}"/>
                </a:ext>
              </a:extLst>
            </p:cNvPr>
            <p:cNvSpPr txBox="1"/>
            <p:nvPr/>
          </p:nvSpPr>
          <p:spPr>
            <a:xfrm>
              <a:off x="6428778" y="6346708"/>
              <a:ext cx="49520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Relational Access Database Engine (ACE) </a:t>
              </a:r>
              <a:endParaRPr 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8AF067-F3FD-AC60-D060-1FC2A5F1710B}"/>
                </a:ext>
              </a:extLst>
            </p:cNvPr>
            <p:cNvSpPr/>
            <p:nvPr/>
          </p:nvSpPr>
          <p:spPr>
            <a:xfrm>
              <a:off x="5997387" y="3790008"/>
              <a:ext cx="4802884" cy="3067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50DD5D-F01B-91E0-BFD3-4E0186617AE8}"/>
              </a:ext>
            </a:extLst>
          </p:cNvPr>
          <p:cNvGrpSpPr/>
          <p:nvPr/>
        </p:nvGrpSpPr>
        <p:grpSpPr>
          <a:xfrm>
            <a:off x="4955377" y="1967417"/>
            <a:ext cx="6644952" cy="1744286"/>
            <a:chOff x="5000201" y="1682876"/>
            <a:chExt cx="6644952" cy="17442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260C42-F109-A536-841F-E56D05595CEE}"/>
                </a:ext>
              </a:extLst>
            </p:cNvPr>
            <p:cNvGrpSpPr/>
            <p:nvPr/>
          </p:nvGrpSpPr>
          <p:grpSpPr>
            <a:xfrm>
              <a:off x="5567083" y="1973387"/>
              <a:ext cx="5455117" cy="1340047"/>
              <a:chOff x="4349649" y="1812919"/>
              <a:chExt cx="7031139" cy="16160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19F4A4-22B6-F20F-40F5-A6FFF41C2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231" y="1812919"/>
                <a:ext cx="2668557" cy="161608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46FADBD-C309-4261-282F-6AED54A06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9649" y="1812919"/>
                <a:ext cx="4239217" cy="93358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D0F906-6B7D-5315-A68B-D1F8CF868D4C}"/>
                </a:ext>
              </a:extLst>
            </p:cNvPr>
            <p:cNvSpPr txBox="1"/>
            <p:nvPr/>
          </p:nvSpPr>
          <p:spPr>
            <a:xfrm>
              <a:off x="5830592" y="2854749"/>
              <a:ext cx="33707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a graphical user interface 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756357A-FFD3-ED64-9C36-39A43F23A429}"/>
                </a:ext>
              </a:extLst>
            </p:cNvPr>
            <p:cNvSpPr/>
            <p:nvPr/>
          </p:nvSpPr>
          <p:spPr>
            <a:xfrm>
              <a:off x="5000201" y="1682876"/>
              <a:ext cx="6644952" cy="17442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A33FF-316B-7346-0B4D-15A3B6A99819}"/>
              </a:ext>
            </a:extLst>
          </p:cNvPr>
          <p:cNvGrpSpPr/>
          <p:nvPr/>
        </p:nvGrpSpPr>
        <p:grpSpPr>
          <a:xfrm>
            <a:off x="3819981" y="190630"/>
            <a:ext cx="8247529" cy="1645707"/>
            <a:chOff x="3921581" y="163751"/>
            <a:chExt cx="8247529" cy="16457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73C5976-4463-F2B3-3AA4-901CFD2BCE15}"/>
                </a:ext>
              </a:extLst>
            </p:cNvPr>
            <p:cNvGrpSpPr/>
            <p:nvPr/>
          </p:nvGrpSpPr>
          <p:grpSpPr>
            <a:xfrm>
              <a:off x="4142140" y="250163"/>
              <a:ext cx="7806409" cy="1458830"/>
              <a:chOff x="3979376" y="279049"/>
              <a:chExt cx="7806409" cy="145883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80A0DC6-B0B2-9A61-72A4-C8DBE0C2A750}"/>
                  </a:ext>
                </a:extLst>
              </p:cNvPr>
              <p:cNvGrpSpPr/>
              <p:nvPr/>
            </p:nvGrpSpPr>
            <p:grpSpPr>
              <a:xfrm>
                <a:off x="3979376" y="279049"/>
                <a:ext cx="7806409" cy="1340047"/>
                <a:chOff x="3697742" y="163383"/>
                <a:chExt cx="7806409" cy="1340047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0DE5CB3-39EA-8E5F-306F-9036C8A35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88866" y="163383"/>
                  <a:ext cx="2915285" cy="13400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812C787-DDDD-66C1-C91B-B8940D053B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7742" y="549862"/>
                  <a:ext cx="4891124" cy="567087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6659D8-3E96-26DE-AF3B-4A5D380CBFE9}"/>
                  </a:ext>
                </a:extLst>
              </p:cNvPr>
              <p:cNvSpPr txBox="1"/>
              <p:nvPr/>
            </p:nvSpPr>
            <p:spPr>
              <a:xfrm>
                <a:off x="4955779" y="1368547"/>
                <a:ext cx="3698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software-development tools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E548650-7252-91E6-394A-606B538CBFEA}"/>
                </a:ext>
              </a:extLst>
            </p:cNvPr>
            <p:cNvSpPr/>
            <p:nvPr/>
          </p:nvSpPr>
          <p:spPr>
            <a:xfrm>
              <a:off x="3921581" y="163751"/>
              <a:ext cx="8247529" cy="164570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72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D955A-EC6B-94F4-C064-56502CB99B49}"/>
              </a:ext>
            </a:extLst>
          </p:cNvPr>
          <p:cNvSpPr txBox="1"/>
          <p:nvPr/>
        </p:nvSpPr>
        <p:spPr>
          <a:xfrm>
            <a:off x="699248" y="4629983"/>
            <a:ext cx="9663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202122"/>
                </a:solidFill>
                <a:effectLst/>
                <a:latin typeface="Amasis MT Pro" panose="020F0502020204030204" pitchFamily="18" charset="0"/>
              </a:rPr>
              <a:t>It is a member of the </a:t>
            </a:r>
            <a:r>
              <a:rPr lang="en-US" sz="3600" b="1" i="0" u="none" strike="noStrike" dirty="0">
                <a:solidFill>
                  <a:srgbClr val="FF0000"/>
                </a:solidFill>
                <a:effectLst/>
                <a:latin typeface="Amasis MT Pro" panose="020F0502020204030204" pitchFamily="18" charset="0"/>
                <a:hlinkClick r:id="rId2" tooltip="Microsoft 36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Amasis MT Pro" panose="020F0502020204030204" pitchFamily="18" charset="0"/>
              </a:rPr>
              <a:t> </a:t>
            </a:r>
            <a:r>
              <a:rPr lang="en-US" sz="3600" b="0" i="0" dirty="0">
                <a:solidFill>
                  <a:srgbClr val="202122"/>
                </a:solidFill>
                <a:effectLst/>
                <a:latin typeface="Amasis MT Pro" panose="020F0502020204030204" pitchFamily="18" charset="0"/>
              </a:rPr>
              <a:t>suite of applications, included in the Professional and higher editions or sold separately.</a:t>
            </a:r>
            <a:endParaRPr lang="en-US" sz="3600" dirty="0">
              <a:latin typeface="Amasis MT Pro" panose="020F0502020204030204" pitchFamily="18" charset="0"/>
            </a:endParaRPr>
          </a:p>
        </p:txBody>
      </p:sp>
      <p:pic>
        <p:nvPicPr>
          <p:cNvPr id="2050" name="Picture 2" descr="Microsoft Office 365 | Net Essence">
            <a:extLst>
              <a:ext uri="{FF2B5EF4-FFF2-40B4-BE49-F238E27FC236}">
                <a16:creationId xmlns:a16="http://schemas.microsoft.com/office/drawing/2014/main" id="{0C837919-9719-1EC0-DEE4-18E14A6F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20" y="574740"/>
            <a:ext cx="6973980" cy="433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6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5030A-1687-BABD-E6C0-B9DB1D2F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6" y="199460"/>
            <a:ext cx="6468676" cy="4211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BF887-40EE-279B-2021-084CDF63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6" y="3611746"/>
            <a:ext cx="3269441" cy="1597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9629C-F215-8232-FA7E-20C49EAE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681" y="3611746"/>
            <a:ext cx="2467931" cy="14264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D26AE-4B91-B9B1-2A5B-4BFFF1DDDC7C}"/>
              </a:ext>
            </a:extLst>
          </p:cNvPr>
          <p:cNvSpPr/>
          <p:nvPr/>
        </p:nvSpPr>
        <p:spPr>
          <a:xfrm>
            <a:off x="326683" y="5558135"/>
            <a:ext cx="4847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might look like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44183B-FC8F-6B74-9AED-866E6A0744F9}"/>
              </a:ext>
            </a:extLst>
          </p:cNvPr>
          <p:cNvGrpSpPr/>
          <p:nvPr/>
        </p:nvGrpSpPr>
        <p:grpSpPr>
          <a:xfrm>
            <a:off x="7809526" y="2126429"/>
            <a:ext cx="3449959" cy="4525024"/>
            <a:chOff x="7809526" y="2126429"/>
            <a:chExt cx="3449959" cy="45250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E10908-E146-AEE7-2962-F8DEC3F0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822" y="2126429"/>
              <a:ext cx="2508663" cy="4397052"/>
            </a:xfrm>
            <a:prstGeom prst="rect">
              <a:avLst/>
            </a:prstGeom>
          </p:spPr>
        </p:pic>
        <p:pic>
          <p:nvPicPr>
            <p:cNvPr id="12" name="Picture 11" descr="Microsoft Access - Wikipedia">
              <a:extLst>
                <a:ext uri="{FF2B5EF4-FFF2-40B4-BE49-F238E27FC236}">
                  <a16:creationId xmlns:a16="http://schemas.microsoft.com/office/drawing/2014/main" id="{31149360-A86C-7B36-B5A4-30EF7181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526" y="5770691"/>
              <a:ext cx="941296" cy="88076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7786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ps for building a strong database for email marketing">
            <a:extLst>
              <a:ext uri="{FF2B5EF4-FFF2-40B4-BE49-F238E27FC236}">
                <a16:creationId xmlns:a16="http://schemas.microsoft.com/office/drawing/2014/main" id="{FCA4042B-D843-2440-FBD1-423457BB0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91" y="2739223"/>
            <a:ext cx="6096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6ACE50-A66C-2A2C-8636-D5D4DB926E7A}"/>
              </a:ext>
            </a:extLst>
          </p:cNvPr>
          <p:cNvSpPr/>
          <p:nvPr/>
        </p:nvSpPr>
        <p:spPr>
          <a:xfrm>
            <a:off x="1087409" y="323177"/>
            <a:ext cx="359451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It is still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strong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4689C-1E57-C9AF-16F0-57BFC7F2D330}"/>
              </a:ext>
            </a:extLst>
          </p:cNvPr>
          <p:cNvSpPr txBox="1"/>
          <p:nvPr/>
        </p:nvSpPr>
        <p:spPr>
          <a:xfrm>
            <a:off x="6050344" y="5796748"/>
            <a:ext cx="2160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8653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5F6-0D93-E95D-14BD-5426F7C4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Access Database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6BFE-0CDB-D25E-737F-64908F26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Tenders DB</a:t>
            </a:r>
          </a:p>
          <a:p>
            <a:r>
              <a:rPr lang="en-US" sz="3200" b="1" dirty="0"/>
              <a:t>Cost Control Program </a:t>
            </a:r>
          </a:p>
          <a:p>
            <a:r>
              <a:rPr lang="en-US" sz="3200" b="1" dirty="0"/>
              <a:t>Bid Bow Construction Estimating Software (Canada).</a:t>
            </a:r>
          </a:p>
          <a:p>
            <a:r>
              <a:rPr lang="en-US" sz="3200" b="1" dirty="0"/>
              <a:t>Competitors Analysis as a web application in 2001</a:t>
            </a:r>
          </a:p>
        </p:txBody>
      </p:sp>
    </p:spTree>
    <p:extLst>
      <p:ext uri="{BB962C8B-B14F-4D97-AF65-F5344CB8AC3E}">
        <p14:creationId xmlns:p14="http://schemas.microsoft.com/office/powerpoint/2010/main" val="46132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273</Words>
  <Application>Microsoft Office PowerPoint</Application>
  <PresentationFormat>Widescreen</PresentationFormat>
  <Paragraphs>115</Paragraphs>
  <Slides>44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Amasis MT Pro</vt:lpstr>
      <vt:lpstr>Arial</vt:lpstr>
      <vt:lpstr>Arial Black</vt:lpstr>
      <vt:lpstr>Calibri</vt:lpstr>
      <vt:lpstr>Calibri Light</vt:lpstr>
      <vt:lpstr>Office Theme</vt:lpstr>
      <vt:lpstr>PowerPoint Presentation</vt:lpstr>
      <vt:lpstr>Contents</vt:lpstr>
      <vt:lpstr>What is Microsoft Access?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Database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 : Creating Database from Template</vt:lpstr>
      <vt:lpstr>Task 2 : Be A RDBMS for 10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Fundamentals</dc:title>
  <dc:creator>Said Fawzy</dc:creator>
  <cp:lastModifiedBy>Said Fawzy</cp:lastModifiedBy>
  <cp:revision>78</cp:revision>
  <dcterms:created xsi:type="dcterms:W3CDTF">2023-05-17T06:08:53Z</dcterms:created>
  <dcterms:modified xsi:type="dcterms:W3CDTF">2023-06-11T09:12:04Z</dcterms:modified>
</cp:coreProperties>
</file>